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1" r:id="rId2"/>
    <p:sldId id="1485" r:id="rId3"/>
    <p:sldId id="1545" r:id="rId4"/>
    <p:sldId id="1547" r:id="rId5"/>
    <p:sldId id="1546" r:id="rId6"/>
    <p:sldId id="288" r:id="rId7"/>
    <p:sldId id="1519" r:id="rId8"/>
    <p:sldId id="1520" r:id="rId9"/>
    <p:sldId id="1517" r:id="rId10"/>
    <p:sldId id="1518" r:id="rId11"/>
    <p:sldId id="1498" r:id="rId12"/>
    <p:sldId id="1512" r:id="rId13"/>
    <p:sldId id="1511" r:id="rId14"/>
    <p:sldId id="1500" r:id="rId15"/>
    <p:sldId id="1510" r:id="rId16"/>
    <p:sldId id="1506" r:id="rId17"/>
    <p:sldId id="1509" r:id="rId18"/>
    <p:sldId id="1508" r:id="rId19"/>
    <p:sldId id="1507" r:id="rId20"/>
    <p:sldId id="1501" r:id="rId21"/>
    <p:sldId id="1514" r:id="rId22"/>
  </p:sldIdLst>
  <p:sldSz cx="12192000" cy="6858000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6" autoAdjust="0"/>
    <p:restoredTop sz="94013" autoAdjust="0"/>
  </p:normalViewPr>
  <p:slideViewPr>
    <p:cSldViewPr snapToGrid="0">
      <p:cViewPr varScale="1">
        <p:scale>
          <a:sx n="64" d="100"/>
          <a:sy n="64" d="100"/>
        </p:scale>
        <p:origin x="38" y="216"/>
      </p:cViewPr>
      <p:guideLst/>
    </p:cSldViewPr>
  </p:slideViewPr>
  <p:outlineViewPr>
    <p:cViewPr>
      <p:scale>
        <a:sx n="33" d="100"/>
        <a:sy n="33" d="100"/>
      </p:scale>
      <p:origin x="0" y="-66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B7AC73C-6333-400F-ABCD-BC1C54221D83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9E613C1-A062-40B9-A95D-7410661AE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2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613C1-A062-40B9-A95D-7410661AEE1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31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53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41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424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70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073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62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01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865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11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40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401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40F4D-C4AA-431A-8220-39BD41C3138F}" type="datetimeFigureOut">
              <a:rPr lang="ko-KR" altLang="en-US" smtClean="0"/>
              <a:t>2020-01-21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13F0A-ADFD-4598-B9D0-8D2D2A80C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724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22706" y="2322576"/>
            <a:ext cx="10515600" cy="2254723"/>
          </a:xfrm>
        </p:spPr>
        <p:txBody>
          <a:bodyPr anchor="ctr">
            <a:normAutofit/>
          </a:bodyPr>
          <a:lstStyle/>
          <a:p>
            <a:pPr algn="ctr"/>
            <a:r>
              <a:rPr lang="ko-KR" altLang="en-US" sz="8000" dirty="0" err="1" smtClean="0"/>
              <a:t>설교본문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6481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9227" t="50211" r="49583" b="12857"/>
          <a:stretch/>
        </p:blipFill>
        <p:spPr>
          <a:xfrm>
            <a:off x="859971" y="1"/>
            <a:ext cx="10296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458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</a:rPr>
              <a:t>(1)</a:t>
            </a:r>
            <a:r>
              <a:rPr lang="ko-KR" altLang="en-US" dirty="0" err="1" smtClean="0">
                <a:solidFill>
                  <a:srgbClr val="0000FF"/>
                </a:solidFill>
              </a:rPr>
              <a:t>성전재건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에스라</a:t>
            </a:r>
            <a:r>
              <a:rPr lang="en-US" altLang="ko-KR" dirty="0" smtClean="0"/>
              <a:t>1-6</a:t>
            </a:r>
            <a:r>
              <a:rPr lang="ko-KR" altLang="en-US" dirty="0" smtClean="0"/>
              <a:t>장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47488" y="854581"/>
            <a:ext cx="7295972" cy="593932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i="1" dirty="0" err="1" smtClean="0"/>
              <a:t>고레스</a:t>
            </a:r>
            <a:r>
              <a:rPr lang="ko-KR" altLang="en-US" dirty="0" smtClean="0"/>
              <a:t> 조서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리더</a:t>
            </a:r>
            <a:r>
              <a:rPr lang="en-US" altLang="ko-KR" dirty="0" smtClean="0"/>
              <a:t>: </a:t>
            </a:r>
            <a:r>
              <a:rPr lang="ko-KR" altLang="en-US" dirty="0" err="1" smtClean="0">
                <a:solidFill>
                  <a:srgbClr val="C00000"/>
                </a:solidFill>
              </a:rPr>
              <a:t>스룹바벨</a:t>
            </a:r>
            <a:r>
              <a:rPr lang="en-US" altLang="ko-KR" dirty="0"/>
              <a:t>, </a:t>
            </a:r>
            <a:r>
              <a:rPr lang="ko-KR" altLang="en-US" dirty="0" err="1"/>
              <a:t>예수아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 err="1" smtClean="0"/>
              <a:t>숙곳</a:t>
            </a:r>
            <a:r>
              <a:rPr lang="en-US" altLang="ko-KR" dirty="0" smtClean="0"/>
              <a:t>, </a:t>
            </a:r>
            <a:r>
              <a:rPr lang="ko-KR" altLang="en-US" dirty="0"/>
              <a:t>기쁨과 통곡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유다와 베냐민의 </a:t>
            </a:r>
            <a:r>
              <a:rPr lang="ko-KR" altLang="en-US" dirty="0" smtClean="0"/>
              <a:t>원수</a:t>
            </a:r>
            <a:r>
              <a:rPr lang="en-US" altLang="ko-KR" dirty="0" smtClean="0"/>
              <a:t>-</a:t>
            </a:r>
            <a:r>
              <a:rPr lang="ko-KR" altLang="en-US" dirty="0" smtClean="0"/>
              <a:t>다리오</a:t>
            </a:r>
            <a:r>
              <a:rPr lang="en-US" altLang="ko-KR" dirty="0" smtClean="0"/>
              <a:t>2</a:t>
            </a:r>
            <a:r>
              <a:rPr lang="ko-KR" altLang="en-US" dirty="0" smtClean="0"/>
              <a:t>년까지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i="1" dirty="0" err="1" smtClean="0"/>
              <a:t>아닥사스다</a:t>
            </a:r>
            <a:r>
              <a:rPr lang="ko-KR" altLang="en-US" dirty="0"/>
              <a:t> </a:t>
            </a:r>
            <a:r>
              <a:rPr lang="ko-KR" altLang="en-US" dirty="0" smtClean="0"/>
              <a:t>조서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학개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스가랴의</a:t>
            </a:r>
            <a:r>
              <a:rPr lang="ko-KR" altLang="en-US" dirty="0" smtClean="0"/>
              <a:t> 권면</a:t>
            </a:r>
            <a:r>
              <a:rPr lang="en-US" altLang="ko-KR" dirty="0" smtClean="0"/>
              <a:t>-</a:t>
            </a:r>
            <a:r>
              <a:rPr lang="ko-KR" altLang="en-US" dirty="0" smtClean="0"/>
              <a:t>총독 </a:t>
            </a:r>
            <a:r>
              <a:rPr lang="ko-KR" altLang="en-US" dirty="0" err="1" smtClean="0"/>
              <a:t>닷드내의</a:t>
            </a:r>
            <a:r>
              <a:rPr lang="ko-KR" altLang="en-US" dirty="0" smtClean="0"/>
              <a:t> 서신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고레스</a:t>
            </a:r>
            <a:r>
              <a:rPr lang="ko-KR" altLang="en-US" dirty="0" smtClean="0"/>
              <a:t> 원년 옛 조서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i="1" dirty="0" smtClean="0"/>
              <a:t>다리오</a:t>
            </a:r>
            <a:r>
              <a:rPr lang="ko-KR" altLang="en-US" dirty="0" smtClean="0"/>
              <a:t> 조서</a:t>
            </a:r>
            <a:r>
              <a:rPr lang="en-US" altLang="ko-KR" dirty="0" smtClean="0"/>
              <a:t>-</a:t>
            </a:r>
            <a:r>
              <a:rPr lang="ko-KR" altLang="en-US" dirty="0" smtClean="0"/>
              <a:t>유월절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-1" y="854580"/>
            <a:ext cx="4298535" cy="59393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조서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성전을 </a:t>
            </a:r>
            <a:r>
              <a:rPr lang="ko-KR" altLang="en-US" dirty="0"/>
              <a:t>건축하라</a:t>
            </a:r>
            <a:endParaRPr lang="en-US" altLang="ko-KR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 smtClean="0"/>
              <a:t>42,360</a:t>
            </a:r>
            <a:r>
              <a:rPr lang="ko-KR" altLang="en-US" dirty="0" smtClean="0"/>
              <a:t>명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성전기물</a:t>
            </a:r>
            <a:endParaRPr lang="en-US" altLang="ko-KR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제단과 </a:t>
            </a:r>
            <a:r>
              <a:rPr lang="ko-KR" altLang="en-US" dirty="0" err="1" smtClean="0">
                <a:solidFill>
                  <a:srgbClr val="C00000"/>
                </a:solidFill>
              </a:rPr>
              <a:t>성전기초</a:t>
            </a:r>
            <a:endParaRPr lang="en-US" altLang="ko-KR" dirty="0" smtClean="0">
              <a:solidFill>
                <a:srgbClr val="C0000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방해 고발</a:t>
            </a:r>
            <a:r>
              <a:rPr lang="en-US" altLang="ko-KR" dirty="0" smtClean="0"/>
              <a:t>-</a:t>
            </a:r>
            <a:r>
              <a:rPr lang="ko-KR" altLang="en-US" dirty="0" smtClean="0"/>
              <a:t>공사 중단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공사 재개</a:t>
            </a:r>
            <a:r>
              <a:rPr lang="en-US" altLang="ko-KR" dirty="0" smtClean="0"/>
              <a:t>-</a:t>
            </a:r>
            <a:r>
              <a:rPr lang="ko-KR" altLang="en-US" dirty="0" smtClean="0"/>
              <a:t>사료 고증 요구</a:t>
            </a:r>
            <a:r>
              <a:rPr lang="en-US" altLang="ko-KR" dirty="0" smtClean="0"/>
              <a:t>-</a:t>
            </a:r>
            <a:r>
              <a:rPr lang="ko-KR" altLang="en-US" dirty="0" smtClean="0"/>
              <a:t>사료 발견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방해 금지령</a:t>
            </a:r>
            <a:r>
              <a:rPr lang="en-US" altLang="ko-KR" dirty="0" smtClean="0"/>
              <a:t>-</a:t>
            </a:r>
            <a:r>
              <a:rPr lang="ko-KR" altLang="en-US" dirty="0" err="1" smtClean="0">
                <a:solidFill>
                  <a:srgbClr val="C00000"/>
                </a:solidFill>
              </a:rPr>
              <a:t>성전봉헌</a:t>
            </a:r>
            <a:endParaRPr lang="en-US" altLang="ko-KR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2590" t="12427" r="12641" b="12632"/>
          <a:stretch/>
        </p:blipFill>
        <p:spPr>
          <a:xfrm>
            <a:off x="112541" y="56272"/>
            <a:ext cx="11977049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0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38282" t="8598" r="12718" b="25488"/>
          <a:stretch/>
        </p:blipFill>
        <p:spPr>
          <a:xfrm>
            <a:off x="1786597" y="0"/>
            <a:ext cx="8961120" cy="67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458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</a:rPr>
              <a:t>(2)</a:t>
            </a:r>
            <a:r>
              <a:rPr lang="ko-KR" altLang="en-US" dirty="0" err="1" smtClean="0">
                <a:solidFill>
                  <a:srgbClr val="0000FF"/>
                </a:solidFill>
              </a:rPr>
              <a:t>율법회복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에스라</a:t>
            </a:r>
            <a:r>
              <a:rPr lang="en-US" altLang="ko-KR" dirty="0" smtClean="0"/>
              <a:t>7-10</a:t>
            </a:r>
            <a:r>
              <a:rPr lang="ko-KR" altLang="en-US" dirty="0" smtClean="0"/>
              <a:t>장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47488" y="854581"/>
            <a:ext cx="7295972" cy="593932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i="1" dirty="0" err="1" smtClean="0"/>
              <a:t>아닥사스다</a:t>
            </a:r>
            <a:r>
              <a:rPr lang="en-US" altLang="ko-KR" i="1" dirty="0" smtClean="0"/>
              <a:t> </a:t>
            </a:r>
            <a:r>
              <a:rPr lang="ko-KR" altLang="en-US" dirty="0" smtClean="0"/>
              <a:t>조서</a:t>
            </a:r>
            <a:r>
              <a:rPr lang="en-US" altLang="ko-KR" dirty="0" smtClean="0"/>
              <a:t>, </a:t>
            </a:r>
            <a:r>
              <a:rPr lang="ko-KR" altLang="en-US" dirty="0" err="1" smtClean="0">
                <a:solidFill>
                  <a:srgbClr val="C00000"/>
                </a:solidFill>
              </a:rPr>
              <a:t>에스라</a:t>
            </a:r>
            <a:r>
              <a:rPr lang="ko-KR" altLang="en-US" dirty="0" smtClean="0">
                <a:solidFill>
                  <a:srgbClr val="C00000"/>
                </a:solidFill>
              </a:rPr>
              <a:t> </a:t>
            </a:r>
            <a:r>
              <a:rPr lang="ko-KR" altLang="en-US" dirty="0" err="1" smtClean="0"/>
              <a:t>성전제물</a:t>
            </a:r>
            <a:r>
              <a:rPr lang="ko-KR" altLang="en-US" dirty="0" smtClean="0"/>
              <a:t> 가지고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그러나 조공 면제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성전을 섬길 </a:t>
            </a:r>
            <a:r>
              <a:rPr lang="ko-KR" altLang="en-US" dirty="0" err="1" smtClean="0"/>
              <a:t>레위인들을</a:t>
            </a:r>
            <a:r>
              <a:rPr lang="ko-KR" altLang="en-US" dirty="0" smtClean="0"/>
              <a:t> 데리고 옴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이방 혼인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이방 아내와 자녀를 내보내기로 하다</a:t>
            </a:r>
            <a:endParaRPr lang="en-US" altLang="ko-KR" dirty="0" smtClean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-1" y="854580"/>
            <a:ext cx="4298535" cy="59393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ko-KR" altLang="en-US" dirty="0" smtClean="0"/>
              <a:t>율법을 가르치러 예루살렘으로 가라</a:t>
            </a:r>
            <a:endParaRPr lang="en-US" altLang="ko-KR" dirty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ko-KR" altLang="en-US" dirty="0" err="1"/>
              <a:t>레위</a:t>
            </a:r>
            <a:r>
              <a:rPr lang="ko-KR" altLang="en-US" dirty="0"/>
              <a:t> 자손이 없음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ko-KR" altLang="en-US" dirty="0" smtClean="0"/>
              <a:t>성전 수리 재건 후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en-US" altLang="ko-KR" dirty="0" smtClean="0"/>
              <a:t>“</a:t>
            </a:r>
            <a:r>
              <a:rPr lang="ko-KR" altLang="en-US" dirty="0" smtClean="0"/>
              <a:t>율법대로</a:t>
            </a:r>
            <a:r>
              <a:rPr lang="en-US" altLang="ko-KR" dirty="0" smtClean="0"/>
              <a:t>” (</a:t>
            </a:r>
            <a:r>
              <a:rPr lang="ko-KR" altLang="en-US" dirty="0" smtClean="0"/>
              <a:t>신</a:t>
            </a:r>
            <a:r>
              <a:rPr lang="en-US" altLang="ko-KR" dirty="0" smtClean="0"/>
              <a:t>23:1-8)</a:t>
            </a:r>
          </a:p>
        </p:txBody>
      </p:sp>
    </p:spTree>
    <p:extLst>
      <p:ext uri="{BB962C8B-B14F-4D97-AF65-F5344CB8AC3E}">
        <p14:creationId xmlns:p14="http://schemas.microsoft.com/office/powerpoint/2010/main" val="2663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1205" t="3950" r="11411" b="3879"/>
          <a:stretch/>
        </p:blipFill>
        <p:spPr>
          <a:xfrm>
            <a:off x="914400" y="0"/>
            <a:ext cx="10241280" cy="68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458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</a:rPr>
              <a:t>(3)</a:t>
            </a:r>
            <a:r>
              <a:rPr lang="ko-KR" altLang="en-US" dirty="0" err="1" smtClean="0">
                <a:solidFill>
                  <a:srgbClr val="0000FF"/>
                </a:solidFill>
              </a:rPr>
              <a:t>성벽수축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느헤미야</a:t>
            </a:r>
            <a:r>
              <a:rPr lang="en-US" altLang="ko-KR" dirty="0" smtClean="0"/>
              <a:t>1-7</a:t>
            </a:r>
            <a:r>
              <a:rPr lang="ko-KR" altLang="en-US" dirty="0" smtClean="0"/>
              <a:t>장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47488" y="854581"/>
            <a:ext cx="7295972" cy="593932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 smtClean="0"/>
              <a:t>기억하옵소서</a:t>
            </a:r>
            <a:r>
              <a:rPr lang="ko-KR" altLang="en-US" dirty="0" smtClean="0"/>
              <a:t> </a:t>
            </a:r>
            <a:r>
              <a:rPr lang="ko-KR" altLang="en-US" i="1" dirty="0" smtClean="0"/>
              <a:t>내 이름을 두려고 택한 곳</a:t>
            </a:r>
            <a:r>
              <a:rPr lang="en-US" altLang="ko-KR" dirty="0" smtClean="0"/>
              <a:t>.</a:t>
            </a:r>
            <a:endParaRPr lang="en-US" altLang="ko-KR" i="1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도착 후 야간 순시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산발랏의</a:t>
            </a:r>
            <a:r>
              <a:rPr lang="ko-KR" altLang="en-US" dirty="0" smtClean="0"/>
              <a:t> 방해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각 가문 별 공사 구간에 따라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조직적 방어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무장하면서 작업 진행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err="1" smtClean="0"/>
              <a:t>빚탕감</a:t>
            </a:r>
            <a:r>
              <a:rPr lang="en-US" altLang="ko-KR" dirty="0"/>
              <a:t>,</a:t>
            </a:r>
            <a:r>
              <a:rPr lang="en-US" altLang="ko-KR" dirty="0" smtClean="0"/>
              <a:t> </a:t>
            </a:r>
            <a:r>
              <a:rPr lang="ko-KR" altLang="en-US" dirty="0" smtClean="0"/>
              <a:t>고율이자폐지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총독의 녹 먹지 않음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도비야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산발랏의</a:t>
            </a:r>
            <a:r>
              <a:rPr lang="ko-KR" altLang="en-US" dirty="0" smtClean="0"/>
              <a:t> 음모</a:t>
            </a:r>
            <a:r>
              <a:rPr lang="en-US" altLang="ko-KR" dirty="0" smtClean="0"/>
              <a:t>(</a:t>
            </a:r>
            <a:r>
              <a:rPr lang="ko-KR" altLang="en-US" dirty="0" smtClean="0"/>
              <a:t>뇌물</a:t>
            </a:r>
            <a:r>
              <a:rPr lang="en-US" altLang="ko-KR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42,360</a:t>
            </a:r>
            <a:r>
              <a:rPr lang="ko-KR" altLang="en-US" dirty="0" smtClean="0"/>
              <a:t>명</a:t>
            </a:r>
            <a:endParaRPr lang="en-US" altLang="ko-KR" dirty="0" smtClean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-1" y="854580"/>
            <a:ext cx="4298535" cy="59393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허물어진 성벽 소식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err="1" smtClean="0"/>
              <a:t>수축특임</a:t>
            </a:r>
            <a:r>
              <a:rPr lang="en-US" altLang="ko-KR" dirty="0" smtClean="0"/>
              <a:t>,</a:t>
            </a:r>
            <a:r>
              <a:rPr lang="ko-KR" altLang="en-US" dirty="0" smtClean="0"/>
              <a:t> 물자</a:t>
            </a:r>
            <a:r>
              <a:rPr lang="en-US" altLang="ko-KR" dirty="0" smtClean="0"/>
              <a:t>+</a:t>
            </a:r>
            <a:r>
              <a:rPr lang="ko-KR" altLang="en-US" dirty="0" smtClean="0"/>
              <a:t>호위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err="1" smtClean="0"/>
              <a:t>성벽중수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err="1" smtClean="0"/>
              <a:t>산발랏</a:t>
            </a:r>
            <a:r>
              <a:rPr lang="ko-KR" altLang="en-US" dirty="0" smtClean="0"/>
              <a:t> 방해 극복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빈 부 격차</a:t>
            </a:r>
            <a:r>
              <a:rPr lang="en-US" altLang="ko-KR" dirty="0" smtClean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살해음모모면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귀환자 계보 별 등록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1641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25686" r="25530"/>
          <a:stretch/>
        </p:blipFill>
        <p:spPr>
          <a:xfrm>
            <a:off x="3008121" y="0"/>
            <a:ext cx="5853868" cy="67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6993" t="18078" r="8194" b="26179"/>
          <a:stretch/>
        </p:blipFill>
        <p:spPr>
          <a:xfrm>
            <a:off x="76913" y="1939894"/>
            <a:ext cx="11881457" cy="43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4580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dirty="0" err="1" smtClean="0">
                <a:solidFill>
                  <a:srgbClr val="0000FF"/>
                </a:solidFill>
              </a:rPr>
              <a:t>에스라</a:t>
            </a:r>
            <a:r>
              <a:rPr lang="en-US" altLang="ko-KR" sz="4000" dirty="0" smtClean="0">
                <a:solidFill>
                  <a:srgbClr val="0000FF"/>
                </a:solidFill>
              </a:rPr>
              <a:t>-</a:t>
            </a:r>
            <a:r>
              <a:rPr lang="ko-KR" altLang="en-US" sz="4000" dirty="0" err="1" smtClean="0">
                <a:solidFill>
                  <a:srgbClr val="0000FF"/>
                </a:solidFill>
              </a:rPr>
              <a:t>느헤미야</a:t>
            </a:r>
            <a:r>
              <a:rPr lang="ko-KR" altLang="en-US" sz="4000" dirty="0" smtClean="0">
                <a:solidFill>
                  <a:srgbClr val="0000FF"/>
                </a:solidFill>
              </a:rPr>
              <a:t> 엔딩 해부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452218" y="854580"/>
            <a:ext cx="6380860" cy="398006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dirty="0" smtClean="0">
                <a:solidFill>
                  <a:srgbClr val="FF0000"/>
                </a:solidFill>
              </a:rPr>
              <a:t>개혁</a:t>
            </a:r>
            <a:r>
              <a:rPr lang="en-US" altLang="ko-KR" dirty="0" smtClean="0">
                <a:solidFill>
                  <a:srgbClr val="FF0000"/>
                </a:solidFill>
              </a:rPr>
              <a:t>?</a:t>
            </a:r>
            <a:r>
              <a:rPr lang="ko-KR" altLang="en-US" dirty="0" smtClean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not enough … </a:t>
            </a:r>
            <a:r>
              <a:rPr lang="ko-KR" altLang="en-US" dirty="0" err="1" smtClean="0">
                <a:solidFill>
                  <a:srgbClr val="FF0000"/>
                </a:solidFill>
              </a:rPr>
              <a:t>ㅠㅠ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성전</a:t>
            </a:r>
            <a:r>
              <a:rPr lang="en-US" altLang="ko-KR" dirty="0" smtClean="0"/>
              <a:t>: </a:t>
            </a:r>
            <a:r>
              <a:rPr lang="ko-KR" altLang="en-US" dirty="0" smtClean="0"/>
              <a:t>제사장 홀대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빈 곳간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율법</a:t>
            </a:r>
            <a:r>
              <a:rPr lang="en-US" altLang="ko-KR" dirty="0" smtClean="0"/>
              <a:t>: </a:t>
            </a:r>
            <a:r>
              <a:rPr lang="ko-KR" altLang="en-US" dirty="0" smtClean="0"/>
              <a:t>이방 혼인 자 강제 추방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성벽</a:t>
            </a:r>
            <a:r>
              <a:rPr lang="en-US" altLang="ko-KR" dirty="0" smtClean="0"/>
              <a:t>: </a:t>
            </a:r>
            <a:r>
              <a:rPr lang="ko-KR" altLang="en-US" dirty="0" smtClean="0"/>
              <a:t>외벽 아래 시장 강제 해산</a:t>
            </a:r>
            <a:endParaRPr lang="en-US" altLang="ko-KR" dirty="0" smtClean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358923" y="854580"/>
            <a:ext cx="4329869" cy="39800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ko-KR" altLang="en-US" dirty="0" smtClean="0">
                <a:solidFill>
                  <a:srgbClr val="FF0000"/>
                </a:solidFill>
              </a:rPr>
              <a:t>개혁</a:t>
            </a:r>
            <a:r>
              <a:rPr lang="en-US" altLang="ko-KR" dirty="0" smtClean="0">
                <a:solidFill>
                  <a:srgbClr val="FF0000"/>
                </a:solidFill>
              </a:rPr>
              <a:t>?</a:t>
            </a:r>
            <a:r>
              <a:rPr lang="ko-KR" altLang="en-US" dirty="0" smtClean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good! … ^^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성전 재건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율법 회복</a:t>
            </a:r>
            <a:endParaRPr lang="en-US" altLang="ko-K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 smtClean="0"/>
              <a:t>성벽 수축</a:t>
            </a:r>
            <a:endParaRPr lang="en-US" altLang="ko-KR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452218" y="4967592"/>
            <a:ext cx="5901582" cy="854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i="1" dirty="0" smtClean="0">
                <a:solidFill>
                  <a:srgbClr val="0000FF"/>
                </a:solidFill>
              </a:rPr>
              <a:t>Remember</a:t>
            </a:r>
            <a:r>
              <a:rPr lang="ko-KR" altLang="en-US" sz="3200" i="1" dirty="0" smtClean="0">
                <a:solidFill>
                  <a:srgbClr val="0000FF"/>
                </a:solidFill>
              </a:rPr>
              <a:t> </a:t>
            </a:r>
            <a:r>
              <a:rPr lang="en-US" altLang="ko-KR" sz="3200" i="1" dirty="0" smtClean="0">
                <a:solidFill>
                  <a:srgbClr val="0000FF"/>
                </a:solidFill>
              </a:rPr>
              <a:t>Me, Lord!</a:t>
            </a:r>
          </a:p>
          <a:p>
            <a:pPr algn="ctr"/>
            <a:r>
              <a:rPr lang="en-US" altLang="ko-KR" sz="3200" i="1" dirty="0" smtClean="0">
                <a:solidFill>
                  <a:srgbClr val="0000FF"/>
                </a:solidFill>
              </a:rPr>
              <a:t>??????</a:t>
            </a:r>
            <a:endParaRPr lang="ko-KR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89433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25638"/>
            <a:ext cx="12192000" cy="6857999"/>
          </a:xfrm>
        </p:spPr>
        <p:txBody>
          <a:bodyPr anchor="ctr">
            <a:normAutofit/>
          </a:bodyPr>
          <a:lstStyle/>
          <a:p>
            <a:r>
              <a:rPr lang="en-US" altLang="ko-KR" sz="2800" dirty="0" smtClean="0"/>
              <a:t>(</a:t>
            </a:r>
            <a:r>
              <a:rPr lang="ko-KR" altLang="en-US" sz="2800" dirty="0" err="1" smtClean="0"/>
              <a:t>느헤미야</a:t>
            </a:r>
            <a:r>
              <a:rPr lang="en-US" altLang="ko-KR" sz="2800" dirty="0" smtClean="0"/>
              <a:t>13)</a:t>
            </a: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000" dirty="0" smtClean="0"/>
              <a:t>23</a:t>
            </a:r>
            <a:r>
              <a:rPr lang="ko-KR" altLang="ko-KR" sz="4000" dirty="0"/>
              <a:t>그 때에 내가 또 본즉</a:t>
            </a:r>
            <a:r>
              <a:rPr lang="en-US" altLang="ko-KR" sz="4000" dirty="0"/>
              <a:t> </a:t>
            </a:r>
            <a:r>
              <a:rPr lang="ko-KR" altLang="ko-KR" sz="4000" dirty="0"/>
              <a:t>유다</a:t>
            </a:r>
            <a:r>
              <a:rPr lang="en-US" altLang="ko-KR" sz="4000" dirty="0"/>
              <a:t> </a:t>
            </a:r>
            <a:r>
              <a:rPr lang="ko-KR" altLang="ko-KR" sz="4000" dirty="0"/>
              <a:t>사람이</a:t>
            </a:r>
            <a:r>
              <a:rPr lang="en-US" altLang="ko-KR" sz="4000" dirty="0"/>
              <a:t> </a:t>
            </a:r>
            <a:r>
              <a:rPr lang="ko-KR" altLang="ko-KR" sz="4000" dirty="0" err="1"/>
              <a:t>아스돗과</a:t>
            </a:r>
            <a:r>
              <a:rPr lang="en-US" altLang="ko-KR" sz="4000" dirty="0"/>
              <a:t> </a:t>
            </a:r>
            <a:r>
              <a:rPr lang="ko-KR" altLang="ko-KR" sz="4000" dirty="0" err="1"/>
              <a:t>암몬과</a:t>
            </a:r>
            <a:r>
              <a:rPr lang="en-US" altLang="ko-KR" sz="4000" dirty="0"/>
              <a:t> </a:t>
            </a:r>
            <a:r>
              <a:rPr lang="ko-KR" altLang="ko-KR" sz="4000" dirty="0" err="1"/>
              <a:t>모압</a:t>
            </a:r>
            <a:r>
              <a:rPr lang="en-US" altLang="ko-KR" sz="4000" dirty="0"/>
              <a:t> </a:t>
            </a:r>
            <a:r>
              <a:rPr lang="ko-KR" altLang="ko-KR" sz="4000" dirty="0"/>
              <a:t>여인을 맞아 아내로 삼았는데 </a:t>
            </a: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 smtClean="0"/>
              <a:t>24</a:t>
            </a:r>
            <a:r>
              <a:rPr lang="ko-KR" altLang="ko-KR" sz="4000" dirty="0" smtClean="0"/>
              <a:t>그들의 </a:t>
            </a:r>
            <a:r>
              <a:rPr lang="ko-KR" altLang="ko-KR" sz="4000" dirty="0"/>
              <a:t>자녀가</a:t>
            </a:r>
            <a:r>
              <a:rPr lang="en-US" altLang="ko-KR" sz="4000" dirty="0"/>
              <a:t> </a:t>
            </a:r>
            <a:r>
              <a:rPr lang="ko-KR" altLang="ko-KR" sz="4000" dirty="0" err="1"/>
              <a:t>아스돗</a:t>
            </a:r>
            <a:r>
              <a:rPr lang="en-US" altLang="ko-KR" sz="4000" dirty="0"/>
              <a:t> </a:t>
            </a:r>
            <a:r>
              <a:rPr lang="ko-KR" altLang="ko-KR" sz="4000" dirty="0"/>
              <a:t>방언을 절반쯤은 하여도</a:t>
            </a:r>
            <a:r>
              <a:rPr lang="en-US" altLang="ko-KR" sz="4000" dirty="0"/>
              <a:t> </a:t>
            </a:r>
            <a:r>
              <a:rPr lang="ko-KR" altLang="ko-KR" sz="4000" dirty="0"/>
              <a:t>유다</a:t>
            </a:r>
            <a:r>
              <a:rPr lang="en-US" altLang="ko-KR" sz="4000" dirty="0"/>
              <a:t> </a:t>
            </a:r>
            <a:r>
              <a:rPr lang="ko-KR" altLang="ko-KR" sz="4000" dirty="0"/>
              <a:t>방언은 못하니 그 하는 말이 각 족속의 방언이므로</a:t>
            </a:r>
            <a:r>
              <a:rPr lang="en-US" altLang="ko-KR" sz="4000" dirty="0"/>
              <a:t>   </a:t>
            </a: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 smtClean="0"/>
              <a:t>25</a:t>
            </a:r>
            <a:r>
              <a:rPr lang="ko-KR" altLang="ko-KR" sz="4000" dirty="0"/>
              <a:t>내가 그들을 책망하고 저주하며 그들 중 몇 사람을 때리고 그들의 머리털을 뽑고 이르되 </a:t>
            </a:r>
            <a:r>
              <a:rPr lang="en-US" altLang="ko-KR" sz="4000" dirty="0"/>
              <a:t>  </a:t>
            </a:r>
            <a:endParaRPr lang="ko-KR" altLang="ko-KR" sz="4000" dirty="0"/>
          </a:p>
        </p:txBody>
      </p:sp>
    </p:spTree>
    <p:extLst>
      <p:ext uri="{BB962C8B-B14F-4D97-AF65-F5344CB8AC3E}">
        <p14:creationId xmlns:p14="http://schemas.microsoft.com/office/powerpoint/2010/main" val="13567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4000" dirty="0" err="1" smtClean="0">
                <a:solidFill>
                  <a:srgbClr val="0000FF"/>
                </a:solidFill>
              </a:rPr>
              <a:t>에스라</a:t>
            </a:r>
            <a:r>
              <a:rPr lang="en-US" altLang="ko-KR" sz="4000" dirty="0" smtClean="0">
                <a:solidFill>
                  <a:srgbClr val="0000FF"/>
                </a:solidFill>
              </a:rPr>
              <a:t>-</a:t>
            </a:r>
            <a:r>
              <a:rPr lang="ko-KR" altLang="en-US" sz="4000" dirty="0" err="1" smtClean="0">
                <a:solidFill>
                  <a:srgbClr val="0000FF"/>
                </a:solidFill>
              </a:rPr>
              <a:t>느헤미야</a:t>
            </a:r>
            <a:r>
              <a:rPr lang="ko-KR" altLang="en-US" sz="4000" dirty="0" smtClean="0">
                <a:solidFill>
                  <a:srgbClr val="0000FF"/>
                </a:solidFill>
              </a:rPr>
              <a:t> 메시지</a:t>
            </a:r>
            <a:endParaRPr lang="ko-KR" altLang="en-US" sz="4000" dirty="0">
              <a:solidFill>
                <a:srgbClr val="0000FF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성전 율법 성벽 </a:t>
            </a:r>
            <a:r>
              <a:rPr lang="en-US" altLang="ko-KR" dirty="0" smtClean="0"/>
              <a:t>………. Needs</a:t>
            </a:r>
            <a:r>
              <a:rPr lang="ko-KR" altLang="en-US" dirty="0" smtClean="0"/>
              <a:t> </a:t>
            </a:r>
            <a:r>
              <a:rPr lang="en-US" altLang="ko-KR" dirty="0" smtClean="0"/>
              <a:t>better ONE; </a:t>
            </a:r>
          </a:p>
          <a:p>
            <a:pPr>
              <a:lnSpc>
                <a:spcPct val="150000"/>
              </a:lnSpc>
            </a:pPr>
            <a:r>
              <a:rPr lang="ko-KR" altLang="en-US" dirty="0" err="1" smtClean="0"/>
              <a:t>느헤미야서의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포로귀환은</a:t>
            </a:r>
            <a:r>
              <a:rPr lang="ko-KR" altLang="en-US" dirty="0" smtClean="0"/>
              <a:t> 예언 </a:t>
            </a:r>
            <a:r>
              <a:rPr lang="ko-KR" altLang="en-US" dirty="0" smtClean="0">
                <a:solidFill>
                  <a:srgbClr val="FF0000"/>
                </a:solidFill>
              </a:rPr>
              <a:t>성취</a:t>
            </a:r>
            <a:r>
              <a:rPr lang="ko-KR" altLang="en-US" dirty="0" smtClean="0"/>
              <a:t>를 뜻하지 </a:t>
            </a:r>
            <a:r>
              <a:rPr lang="ko-KR" altLang="en-US" dirty="0" smtClean="0">
                <a:solidFill>
                  <a:srgbClr val="FF0000"/>
                </a:solidFill>
              </a:rPr>
              <a:t>않고</a:t>
            </a:r>
            <a:r>
              <a:rPr lang="en-US" altLang="ko-KR" dirty="0" smtClean="0">
                <a:solidFill>
                  <a:srgbClr val="FF0000"/>
                </a:solidFill>
              </a:rPr>
              <a:t>,</a:t>
            </a:r>
            <a:r>
              <a:rPr lang="en-US" altLang="ko-KR" dirty="0" smtClean="0"/>
              <a:t> </a:t>
            </a:r>
            <a:r>
              <a:rPr lang="ko-KR" altLang="en-US" dirty="0" smtClean="0"/>
              <a:t>대신</a:t>
            </a:r>
            <a:r>
              <a:rPr lang="en-US" altLang="ko-KR" dirty="0" smtClean="0"/>
              <a:t> </a:t>
            </a:r>
            <a:r>
              <a:rPr lang="ko-KR" altLang="en-US" dirty="0" smtClean="0"/>
              <a:t>역대기 마지막에 따르면 진정한 </a:t>
            </a:r>
            <a:r>
              <a:rPr lang="ko-KR" altLang="en-US" dirty="0" err="1" smtClean="0"/>
              <a:t>포로귀환을</a:t>
            </a:r>
            <a:r>
              <a:rPr lang="ko-KR" altLang="en-US" dirty="0" smtClean="0"/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여전히 기다린다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그러므로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갱신</a:t>
            </a:r>
            <a:r>
              <a:rPr lang="en-US" altLang="ko-KR" dirty="0" smtClean="0"/>
              <a:t>(</a:t>
            </a:r>
            <a:r>
              <a:rPr lang="ko-KR" altLang="en-US" dirty="0" smtClean="0"/>
              <a:t>개혁</a:t>
            </a:r>
            <a:r>
              <a:rPr lang="en-US" altLang="ko-KR" dirty="0" smtClean="0"/>
              <a:t>)</a:t>
            </a:r>
            <a:r>
              <a:rPr lang="ko-KR" altLang="en-US" dirty="0" smtClean="0"/>
              <a:t> 운동 포기</a:t>
            </a:r>
            <a:r>
              <a:rPr lang="en-US" altLang="ko-KR" dirty="0" smtClean="0"/>
              <a:t>? ………. NO</a:t>
            </a:r>
            <a:r>
              <a:rPr lang="en-US" altLang="ko-KR" dirty="0"/>
              <a:t>!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마음의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할례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예레미야</a:t>
            </a:r>
            <a:r>
              <a:rPr lang="en-US" altLang="ko-KR" dirty="0" smtClean="0"/>
              <a:t>31:33; </a:t>
            </a:r>
            <a:r>
              <a:rPr lang="ko-KR" altLang="en-US" dirty="0" err="1" smtClean="0"/>
              <a:t>에스겔</a:t>
            </a:r>
            <a:r>
              <a:rPr lang="en-US" altLang="ko-KR" dirty="0" smtClean="0"/>
              <a:t>36:26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겸비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겸손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95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0"/>
            <a:ext cx="5181600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dirty="0" err="1" smtClean="0"/>
              <a:t>예레미야</a:t>
            </a:r>
            <a:r>
              <a:rPr lang="en-US" altLang="ko-KR" dirty="0" smtClean="0"/>
              <a:t> 31:33 </a:t>
            </a:r>
          </a:p>
          <a:p>
            <a:pPr marL="0" indent="0">
              <a:buNone/>
            </a:pPr>
            <a:r>
              <a:rPr lang="en-US" altLang="ko-KR" dirty="0"/>
              <a:t>   </a:t>
            </a:r>
            <a:endParaRPr lang="en-US" altLang="ko-KR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dirty="0" smtClean="0"/>
              <a:t>그러나 </a:t>
            </a:r>
            <a:r>
              <a:rPr lang="ko-KR" altLang="en-US" dirty="0"/>
              <a:t>그 날 후에 내가 이스라엘 집과 맺을 언약은 이러하니 곧 내가 나의 법을 그들의 속에 두며 </a:t>
            </a:r>
            <a:r>
              <a:rPr lang="ko-KR" altLang="en-US" dirty="0">
                <a:solidFill>
                  <a:srgbClr val="FF0000"/>
                </a:solidFill>
              </a:rPr>
              <a:t>그들의 마음에 기록하여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dirty="0" smtClean="0">
                <a:solidFill>
                  <a:srgbClr val="0000FF"/>
                </a:solidFill>
              </a:rPr>
              <a:t>나는 </a:t>
            </a:r>
            <a:r>
              <a:rPr lang="ko-KR" altLang="en-US" dirty="0">
                <a:solidFill>
                  <a:srgbClr val="0000FF"/>
                </a:solidFill>
              </a:rPr>
              <a:t>그들의 하나님이 되고 그들은 내 백성이 될 것이라</a:t>
            </a:r>
            <a:r>
              <a:rPr lang="ko-KR" altLang="en-US" dirty="0"/>
              <a:t> 여호와의 </a:t>
            </a:r>
            <a:r>
              <a:rPr lang="ko-KR" altLang="en-US" dirty="0" err="1"/>
              <a:t>말씀이니라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0"/>
            <a:ext cx="5181600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dirty="0" err="1" smtClean="0"/>
              <a:t>에스겔</a:t>
            </a:r>
            <a:r>
              <a:rPr lang="ko-KR" altLang="en-US" dirty="0" smtClean="0"/>
              <a:t> </a:t>
            </a:r>
            <a:r>
              <a:rPr lang="en-US" altLang="ko-KR" dirty="0" smtClean="0"/>
              <a:t>36:26-28 </a:t>
            </a:r>
            <a:r>
              <a:rPr lang="en-US" altLang="ko-KR" dirty="0"/>
              <a:t> 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  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또 </a:t>
            </a:r>
            <a:r>
              <a:rPr lang="ko-KR" altLang="en-US" dirty="0">
                <a:solidFill>
                  <a:srgbClr val="FF0000"/>
                </a:solidFill>
              </a:rPr>
              <a:t>새 영</a:t>
            </a:r>
            <a:r>
              <a:rPr lang="ko-KR" altLang="en-US" dirty="0"/>
              <a:t>을 너희 속에 두고 </a:t>
            </a:r>
            <a:r>
              <a:rPr lang="ko-KR" altLang="en-US" dirty="0">
                <a:solidFill>
                  <a:srgbClr val="FF0000"/>
                </a:solidFill>
              </a:rPr>
              <a:t>새 마음</a:t>
            </a:r>
            <a:r>
              <a:rPr lang="ko-KR" altLang="en-US" dirty="0"/>
              <a:t>을 너희에게 주되 너희 육신에서 </a:t>
            </a:r>
            <a:r>
              <a:rPr lang="ko-KR" altLang="en-US" dirty="0" smtClean="0"/>
              <a:t>굳은 </a:t>
            </a:r>
            <a:r>
              <a:rPr lang="ko-KR" altLang="en-US" dirty="0"/>
              <a:t>마음을 </a:t>
            </a:r>
            <a:r>
              <a:rPr lang="ko-KR" altLang="en-US" dirty="0" smtClean="0"/>
              <a:t>제거하고</a:t>
            </a:r>
            <a:r>
              <a:rPr lang="en-US" altLang="ko-KR" dirty="0" smtClean="0"/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부드러운 </a:t>
            </a:r>
            <a:r>
              <a:rPr lang="ko-KR" altLang="en-US" dirty="0">
                <a:solidFill>
                  <a:srgbClr val="FF0000"/>
                </a:solidFill>
              </a:rPr>
              <a:t>마음</a:t>
            </a:r>
            <a:r>
              <a:rPr lang="ko-KR" altLang="en-US" dirty="0"/>
              <a:t>을 줄 </a:t>
            </a:r>
            <a:r>
              <a:rPr lang="ko-KR" altLang="en-US" dirty="0" smtClean="0"/>
              <a:t>것이며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또 </a:t>
            </a:r>
            <a:r>
              <a:rPr lang="ko-KR" altLang="en-US" dirty="0">
                <a:solidFill>
                  <a:srgbClr val="FF0000"/>
                </a:solidFill>
              </a:rPr>
              <a:t>내 영</a:t>
            </a:r>
            <a:r>
              <a:rPr lang="ko-KR" altLang="en-US" dirty="0"/>
              <a:t>을 너희 속에 두어 너희로 내 율례를 행하게 하리니 너희가 내 규례를 지켜 </a:t>
            </a:r>
            <a:r>
              <a:rPr lang="ko-KR" altLang="en-US" dirty="0" err="1" smtClean="0"/>
              <a:t>행할지라</a:t>
            </a:r>
            <a:r>
              <a:rPr lang="en-US" altLang="ko-KR" dirty="0" smtClean="0"/>
              <a:t>.</a:t>
            </a:r>
            <a:r>
              <a:rPr lang="en-US" altLang="ko-KR" dirty="0"/>
              <a:t> 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내가 </a:t>
            </a:r>
            <a:r>
              <a:rPr lang="ko-KR" altLang="en-US" dirty="0"/>
              <a:t>너희 조상들에게 준 땅에서 </a:t>
            </a:r>
            <a:r>
              <a:rPr lang="ko-KR" altLang="en-US" dirty="0">
                <a:solidFill>
                  <a:srgbClr val="0000FF"/>
                </a:solidFill>
              </a:rPr>
              <a:t>너희가 거주하면서 내 백성이 되고 나는 너희 하나님이 되리라</a:t>
            </a:r>
          </a:p>
        </p:txBody>
      </p:sp>
    </p:spTree>
    <p:extLst>
      <p:ext uri="{BB962C8B-B14F-4D97-AF65-F5344CB8AC3E}">
        <p14:creationId xmlns:p14="http://schemas.microsoft.com/office/powerpoint/2010/main" val="14171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25638"/>
            <a:ext cx="12192000" cy="6857999"/>
          </a:xfrm>
        </p:spPr>
        <p:txBody>
          <a:bodyPr anchor="ctr">
            <a:normAutofit fontScale="90000"/>
          </a:bodyPr>
          <a:lstStyle/>
          <a:p>
            <a:r>
              <a:rPr lang="en-US" altLang="ko-KR" sz="2800" dirty="0" smtClean="0"/>
              <a:t>(</a:t>
            </a:r>
            <a:r>
              <a:rPr lang="ko-KR" altLang="en-US" sz="2800" dirty="0" err="1" smtClean="0"/>
              <a:t>느헤미야</a:t>
            </a:r>
            <a:r>
              <a:rPr lang="en-US" altLang="ko-KR" sz="2800" dirty="0" smtClean="0"/>
              <a:t>13)</a:t>
            </a: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400" dirty="0"/>
              <a:t/>
            </a:r>
            <a:br>
              <a:rPr lang="en-US" altLang="ko-KR" sz="4400" dirty="0"/>
            </a:br>
            <a:r>
              <a:rPr lang="ko-KR" altLang="ko-KR" sz="4400" dirty="0" smtClean="0"/>
              <a:t>너희는 </a:t>
            </a:r>
            <a:r>
              <a:rPr lang="ko-KR" altLang="ko-KR" sz="4400" dirty="0"/>
              <a:t>너희 딸들을 그들의 아들들에게 주지 말고 너희 아들들이나 너희를 위하여 그들의 딸을 데려오지 아니하겠다고 하나님을 가리켜 맹세하라 하고 </a:t>
            </a:r>
            <a:r>
              <a:rPr lang="en-US" altLang="ko-KR" sz="4400" dirty="0" smtClean="0"/>
              <a:t/>
            </a:r>
            <a:br>
              <a:rPr lang="en-US" altLang="ko-KR" sz="4400" dirty="0" smtClean="0"/>
            </a:br>
            <a:r>
              <a:rPr lang="en-US" altLang="ko-KR" sz="4400" dirty="0"/>
              <a:t/>
            </a:r>
            <a:br>
              <a:rPr lang="en-US" altLang="ko-KR" sz="4400" dirty="0"/>
            </a:br>
            <a:r>
              <a:rPr lang="en-US" altLang="ko-KR" sz="4400" dirty="0" smtClean="0"/>
              <a:t>26 </a:t>
            </a:r>
            <a:r>
              <a:rPr lang="ko-KR" altLang="en-US" sz="4400" dirty="0" smtClean="0"/>
              <a:t>또 </a:t>
            </a:r>
            <a:r>
              <a:rPr lang="ko-KR" altLang="en-US" sz="4400" dirty="0"/>
              <a:t>이르기를 옛적에 이스라엘 왕 솔로몬이 이 일로 범죄하지 아니하였느냐 그는 많은 나라 중에 비길 왕이 없이 하나님의 사랑을 입은 자라 하나님이 그를 왕으로 삼아 온 이스라엘을 다스리게 하셨으나 이방 여인이 그를 범죄하게 하였나니</a:t>
            </a:r>
            <a:endParaRPr lang="ko-KR" altLang="ko-KR" sz="4400" dirty="0"/>
          </a:p>
        </p:txBody>
      </p:sp>
    </p:spTree>
    <p:extLst>
      <p:ext uri="{BB962C8B-B14F-4D97-AF65-F5344CB8AC3E}">
        <p14:creationId xmlns:p14="http://schemas.microsoft.com/office/powerpoint/2010/main" val="17643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25638"/>
            <a:ext cx="12192000" cy="6857999"/>
          </a:xfrm>
        </p:spPr>
        <p:txBody>
          <a:bodyPr anchor="ctr">
            <a:normAutofit/>
          </a:bodyPr>
          <a:lstStyle/>
          <a:p>
            <a:r>
              <a:rPr lang="en-US" altLang="ko-KR" sz="2800" dirty="0" smtClean="0"/>
              <a:t>(</a:t>
            </a:r>
            <a:r>
              <a:rPr lang="ko-KR" altLang="en-US" sz="2800" dirty="0" err="1" smtClean="0"/>
              <a:t>느헤미야</a:t>
            </a:r>
            <a:r>
              <a:rPr lang="en-US" altLang="ko-KR" sz="2800" dirty="0" smtClean="0"/>
              <a:t>13)</a:t>
            </a: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400" dirty="0" smtClean="0"/>
              <a:t>27 </a:t>
            </a:r>
            <a:r>
              <a:rPr lang="en-US" altLang="ko-KR" sz="4400" dirty="0"/>
              <a:t>   </a:t>
            </a:r>
            <a:r>
              <a:rPr lang="ko-KR" altLang="en-US" sz="4400" dirty="0"/>
              <a:t>너희가 이방 여인을 아내로 맞아 이 모든 큰 악을 행하여 우리 하나님께 범죄하는 것을 우리가 어찌 용납하겠느냐</a:t>
            </a:r>
            <a:br>
              <a:rPr lang="ko-KR" altLang="en-US" sz="4400" dirty="0"/>
            </a:br>
            <a:r>
              <a:rPr lang="en-US" altLang="ko-KR" sz="4400" dirty="0" smtClean="0"/>
              <a:t/>
            </a:r>
            <a:br>
              <a:rPr lang="en-US" altLang="ko-KR" sz="4400" dirty="0" smtClean="0"/>
            </a:br>
            <a:r>
              <a:rPr lang="en-US" altLang="ko-KR" sz="4400" dirty="0" smtClean="0"/>
              <a:t>28 </a:t>
            </a:r>
            <a:r>
              <a:rPr lang="en-US" altLang="ko-KR" sz="4400" dirty="0"/>
              <a:t>   </a:t>
            </a:r>
            <a:r>
              <a:rPr lang="ko-KR" altLang="en-US" sz="4400" dirty="0"/>
              <a:t>대제사장 </a:t>
            </a:r>
            <a:r>
              <a:rPr lang="ko-KR" altLang="en-US" sz="4400" dirty="0" err="1"/>
              <a:t>엘리아십의</a:t>
            </a:r>
            <a:r>
              <a:rPr lang="ko-KR" altLang="en-US" sz="4400" dirty="0"/>
              <a:t> 손자 </a:t>
            </a:r>
            <a:r>
              <a:rPr lang="ko-KR" altLang="en-US" sz="4400" dirty="0" err="1"/>
              <a:t>요야다의</a:t>
            </a:r>
            <a:r>
              <a:rPr lang="ko-KR" altLang="en-US" sz="4400" dirty="0"/>
              <a:t> 아들 하나가 호론 사람 </a:t>
            </a:r>
            <a:r>
              <a:rPr lang="ko-KR" altLang="en-US" sz="4400" dirty="0" err="1"/>
              <a:t>산발랏의</a:t>
            </a:r>
            <a:r>
              <a:rPr lang="ko-KR" altLang="en-US" sz="4400" dirty="0"/>
              <a:t> 사위가 되었으므로 내가 쫓아내어 나를 떠나게 하였느니라</a:t>
            </a:r>
            <a:endParaRPr lang="ko-KR" altLang="ko-KR" sz="4400" dirty="0"/>
          </a:p>
        </p:txBody>
      </p:sp>
    </p:spTree>
    <p:extLst>
      <p:ext uri="{BB962C8B-B14F-4D97-AF65-F5344CB8AC3E}">
        <p14:creationId xmlns:p14="http://schemas.microsoft.com/office/powerpoint/2010/main" val="9864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52934"/>
            <a:ext cx="12192000" cy="6857999"/>
          </a:xfrm>
        </p:spPr>
        <p:txBody>
          <a:bodyPr anchor="ctr">
            <a:normAutofit fontScale="90000"/>
          </a:bodyPr>
          <a:lstStyle/>
          <a:p>
            <a:r>
              <a:rPr lang="en-US" altLang="ko-KR" sz="2800" dirty="0" smtClean="0"/>
              <a:t>(</a:t>
            </a:r>
            <a:r>
              <a:rPr lang="ko-KR" altLang="en-US" sz="2800" dirty="0" err="1" smtClean="0"/>
              <a:t>느헤미야</a:t>
            </a:r>
            <a:r>
              <a:rPr lang="en-US" altLang="ko-KR" sz="2800" dirty="0" smtClean="0"/>
              <a:t>13)</a:t>
            </a: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en-US" altLang="ko-KR" sz="4400" dirty="0"/>
              <a:t>29    </a:t>
            </a:r>
            <a:r>
              <a:rPr lang="ko-KR" altLang="en-US" sz="4400" dirty="0"/>
              <a:t>내 하나님이여 그들이 제사장의 직분을 더럽히고 제사장의 직분과 </a:t>
            </a:r>
            <a:r>
              <a:rPr lang="ko-KR" altLang="en-US" sz="4400" dirty="0" err="1"/>
              <a:t>레위</a:t>
            </a:r>
            <a:r>
              <a:rPr lang="ko-KR" altLang="en-US" sz="4400" dirty="0"/>
              <a:t> 사람에 대한 언약을 </a:t>
            </a:r>
            <a:r>
              <a:rPr lang="ko-KR" altLang="en-US" sz="4400" dirty="0" err="1"/>
              <a:t>어겼사오니</a:t>
            </a:r>
            <a:r>
              <a:rPr lang="ko-KR" altLang="en-US" sz="4400" dirty="0"/>
              <a:t> 그들을 </a:t>
            </a:r>
            <a:r>
              <a:rPr lang="ko-KR" altLang="en-US" sz="4400" dirty="0" err="1" smtClean="0"/>
              <a:t>기억하옵소서</a:t>
            </a:r>
            <a:r>
              <a:rPr lang="en-US" altLang="ko-KR" sz="4400" dirty="0" smtClean="0"/>
              <a:t/>
            </a:r>
            <a:br>
              <a:rPr lang="en-US" altLang="ko-KR" sz="4400" dirty="0" smtClean="0"/>
            </a:br>
            <a:r>
              <a:rPr lang="ko-KR" altLang="en-US" sz="4400" dirty="0"/>
              <a:t/>
            </a:r>
            <a:br>
              <a:rPr lang="ko-KR" altLang="en-US" sz="4400" dirty="0"/>
            </a:br>
            <a:r>
              <a:rPr lang="en-US" altLang="ko-KR" sz="4400" dirty="0"/>
              <a:t>30    </a:t>
            </a:r>
            <a:r>
              <a:rPr lang="ko-KR" altLang="en-US" sz="4400" dirty="0"/>
              <a:t>내가 이와 같이 그들에게 이방 사람을 떠나게 하여 그들을 깨끗하게 하고 또 제사장과 </a:t>
            </a:r>
            <a:r>
              <a:rPr lang="ko-KR" altLang="en-US" sz="4400" dirty="0" err="1"/>
              <a:t>레위</a:t>
            </a:r>
            <a:r>
              <a:rPr lang="ko-KR" altLang="en-US" sz="4400" dirty="0"/>
              <a:t> 사람의 반열을 세워 각각 자기의 일을 맡게 하고</a:t>
            </a:r>
            <a:br>
              <a:rPr lang="ko-KR" altLang="en-US" sz="4400" dirty="0"/>
            </a:br>
            <a:r>
              <a:rPr lang="en-US" altLang="ko-KR" sz="4400" dirty="0" smtClean="0"/>
              <a:t/>
            </a:r>
            <a:br>
              <a:rPr lang="en-US" altLang="ko-KR" sz="4400" dirty="0" smtClean="0"/>
            </a:br>
            <a:r>
              <a:rPr lang="en-US" altLang="ko-KR" sz="4400" dirty="0" smtClean="0"/>
              <a:t>31 </a:t>
            </a:r>
            <a:r>
              <a:rPr lang="en-US" altLang="ko-KR" sz="4400" dirty="0"/>
              <a:t>   </a:t>
            </a:r>
            <a:r>
              <a:rPr lang="ko-KR" altLang="en-US" sz="4400" dirty="0"/>
              <a:t>또 정한 기한에 나무와 처음 익은 것을 드리게 </a:t>
            </a:r>
            <a:r>
              <a:rPr lang="ko-KR" altLang="en-US" sz="4400" dirty="0" err="1"/>
              <a:t>하였사오니</a:t>
            </a:r>
            <a:r>
              <a:rPr lang="ko-KR" altLang="en-US" sz="4400" dirty="0"/>
              <a:t> 내 하나님이여 나를 </a:t>
            </a:r>
            <a:r>
              <a:rPr lang="ko-KR" altLang="en-US" sz="4400" dirty="0" err="1"/>
              <a:t>기억하사</a:t>
            </a:r>
            <a:r>
              <a:rPr lang="ko-KR" altLang="en-US" sz="4400" dirty="0"/>
              <a:t> 복을 주옵소서 </a:t>
            </a:r>
            <a:r>
              <a:rPr lang="en-US" altLang="ko-KR" sz="4000" dirty="0"/>
              <a:t> </a:t>
            </a:r>
            <a:endParaRPr lang="ko-KR" altLang="ko-KR" sz="4000" dirty="0"/>
          </a:p>
        </p:txBody>
      </p:sp>
    </p:spTree>
    <p:extLst>
      <p:ext uri="{BB962C8B-B14F-4D97-AF65-F5344CB8AC3E}">
        <p14:creationId xmlns:p14="http://schemas.microsoft.com/office/powerpoint/2010/main" val="36546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392964"/>
            <a:ext cx="10515600" cy="3495231"/>
          </a:xfrm>
        </p:spPr>
        <p:txBody>
          <a:bodyPr anchor="ctr">
            <a:normAutofit/>
          </a:bodyPr>
          <a:lstStyle/>
          <a:p>
            <a:pPr algn="ctr"/>
            <a:r>
              <a:rPr lang="ko-KR" altLang="en-US" sz="5400" i="1" dirty="0" smtClean="0"/>
              <a:t>소망으로 읽기 시작</a:t>
            </a:r>
            <a:r>
              <a:rPr lang="en-US" altLang="ko-KR" sz="5400" i="1" dirty="0" smtClean="0"/>
              <a:t/>
            </a:r>
            <a:br>
              <a:rPr lang="en-US" altLang="ko-KR" sz="5400" i="1" dirty="0" smtClean="0"/>
            </a:br>
            <a:r>
              <a:rPr lang="en-US" altLang="ko-KR" sz="5400" dirty="0"/>
              <a:t/>
            </a:r>
            <a:br>
              <a:rPr lang="en-US" altLang="ko-KR" sz="5400" dirty="0"/>
            </a:br>
            <a:r>
              <a:rPr lang="en-US" altLang="ko-KR" sz="5400" i="1" dirty="0" smtClean="0"/>
              <a:t>Ending</a:t>
            </a:r>
            <a:r>
              <a:rPr lang="ko-KR" altLang="en-US" sz="5400" i="1" dirty="0" smtClean="0"/>
              <a:t> </a:t>
            </a:r>
            <a:r>
              <a:rPr lang="en-US" altLang="ko-KR" sz="5400" i="1" dirty="0" smtClean="0"/>
              <a:t>With Disappointment?</a:t>
            </a:r>
            <a:endParaRPr lang="ko-KR" alt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3296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666" r="1767"/>
          <a:stretch/>
        </p:blipFill>
        <p:spPr>
          <a:xfrm>
            <a:off x="177421" y="0"/>
            <a:ext cx="11796215" cy="68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50595" t="11333" r="18869" b="51693"/>
          <a:stretch/>
        </p:blipFill>
        <p:spPr>
          <a:xfrm>
            <a:off x="1143000" y="22109"/>
            <a:ext cx="10036670" cy="68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62857</TotalTime>
  <Words>321</Words>
  <Application>Microsoft Office PowerPoint</Application>
  <PresentationFormat>와이드스크린</PresentationFormat>
  <Paragraphs>69</Paragraphs>
  <Slides>21</Slides>
  <Notes>1</Notes>
  <HiddenSlides>1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4" baseType="lpstr">
      <vt:lpstr>맑은 고딕</vt:lpstr>
      <vt:lpstr>Arial</vt:lpstr>
      <vt:lpstr>Office 테마</vt:lpstr>
      <vt:lpstr>설교본문</vt:lpstr>
      <vt:lpstr>(느헤미야13)  23그 때에 내가 또 본즉 유다 사람이 아스돗과 암몬과 모압 여인을 맞아 아내로 삼았는데   24그들의 자녀가 아스돗 방언을 절반쯤은 하여도 유다 방언은 못하니 그 하는 말이 각 족속의 방언이므로     25내가 그들을 책망하고 저주하며 그들 중 몇 사람을 때리고 그들의 머리털을 뽑고 이르되   </vt:lpstr>
      <vt:lpstr>(느헤미야13)  너희는 너희 딸들을 그들의 아들들에게 주지 말고 너희 아들들이나 너희를 위하여 그들의 딸을 데려오지 아니하겠다고 하나님을 가리켜 맹세하라 하고   26 또 이르기를 옛적에 이스라엘 왕 솔로몬이 이 일로 범죄하지 아니하였느냐 그는 많은 나라 중에 비길 왕이 없이 하나님의 사랑을 입은 자라 하나님이 그를 왕으로 삼아 온 이스라엘을 다스리게 하셨으나 이방 여인이 그를 범죄하게 하였나니</vt:lpstr>
      <vt:lpstr>(느헤미야13)  27    너희가 이방 여인을 아내로 맞아 이 모든 큰 악을 행하여 우리 하나님께 범죄하는 것을 우리가 어찌 용납하겠느냐  28    대제사장 엘리아십의 손자 요야다의 아들 하나가 호론 사람 산발랏의 사위가 되었으므로 내가 쫓아내어 나를 떠나게 하였느니라</vt:lpstr>
      <vt:lpstr>(느헤미야13)  29    내 하나님이여 그들이 제사장의 직분을 더럽히고 제사장의 직분과 레위 사람에 대한 언약을 어겼사오니 그들을 기억하옵소서  30    내가 이와 같이 그들에게 이방 사람을 떠나게 하여 그들을 깨끗하게 하고 또 제사장과 레위 사람의 반열을 세워 각각 자기의 일을 맡게 하고  31    또 정한 기한에 나무와 처음 익은 것을 드리게 하였사오니 내 하나님이여 나를 기억하사 복을 주옵소서  </vt:lpstr>
      <vt:lpstr>소망으로 읽기 시작  Ending With Disappointment?</vt:lpstr>
      <vt:lpstr>PowerPoint 프레젠테이션</vt:lpstr>
      <vt:lpstr>PowerPoint 프레젠테이션</vt:lpstr>
      <vt:lpstr>PowerPoint 프레젠테이션</vt:lpstr>
      <vt:lpstr>PowerPoint 프레젠테이션</vt:lpstr>
      <vt:lpstr>(1)성전재건: 에스라1-6장</vt:lpstr>
      <vt:lpstr>PowerPoint 프레젠테이션</vt:lpstr>
      <vt:lpstr>PowerPoint 프레젠테이션</vt:lpstr>
      <vt:lpstr>(2)율법회복: 에스라7-10장</vt:lpstr>
      <vt:lpstr>PowerPoint 프레젠테이션</vt:lpstr>
      <vt:lpstr>(3)성벽수축: 느헤미야1-7장</vt:lpstr>
      <vt:lpstr>PowerPoint 프레젠테이션</vt:lpstr>
      <vt:lpstr>PowerPoint 프레젠테이션</vt:lpstr>
      <vt:lpstr>에스라-느헤미야 엔딩 해부</vt:lpstr>
      <vt:lpstr>에스라-느헤미야 메시지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주일예배  올랜도새길교회  2019년 5월 26일 </dc:title>
  <dc:creator>Hwang Daniel</dc:creator>
  <cp:lastModifiedBy>Hwang Daniel</cp:lastModifiedBy>
  <cp:revision>674</cp:revision>
  <cp:lastPrinted>2019-10-24T11:43:44Z</cp:lastPrinted>
  <dcterms:created xsi:type="dcterms:W3CDTF">2019-05-25T12:31:20Z</dcterms:created>
  <dcterms:modified xsi:type="dcterms:W3CDTF">2020-01-21T18:09:31Z</dcterms:modified>
</cp:coreProperties>
</file>