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91" r:id="rId2"/>
    <p:sldId id="842" r:id="rId3"/>
    <p:sldId id="903" r:id="rId4"/>
    <p:sldId id="946" r:id="rId5"/>
    <p:sldId id="288" r:id="rId6"/>
    <p:sldId id="947" r:id="rId7"/>
    <p:sldId id="905" r:id="rId8"/>
    <p:sldId id="950" r:id="rId9"/>
    <p:sldId id="949" r:id="rId10"/>
    <p:sldId id="951" r:id="rId11"/>
    <p:sldId id="944" r:id="rId12"/>
    <p:sldId id="954" r:id="rId13"/>
    <p:sldId id="948" r:id="rId14"/>
    <p:sldId id="952" r:id="rId15"/>
    <p:sldId id="953" r:id="rId16"/>
    <p:sldId id="906" r:id="rId17"/>
    <p:sldId id="908" r:id="rId18"/>
    <p:sldId id="911" r:id="rId19"/>
    <p:sldId id="910" r:id="rId20"/>
    <p:sldId id="941" r:id="rId21"/>
    <p:sldId id="909" r:id="rId22"/>
    <p:sldId id="940" r:id="rId2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016" autoAdjust="0"/>
    <p:restoredTop sz="94013" autoAdjust="0"/>
  </p:normalViewPr>
  <p:slideViewPr>
    <p:cSldViewPr snapToGrid="0">
      <p:cViewPr varScale="1">
        <p:scale>
          <a:sx n="50" d="100"/>
          <a:sy n="50" d="100"/>
        </p:scale>
        <p:origin x="24" y="374"/>
      </p:cViewPr>
      <p:guideLst/>
    </p:cSldViewPr>
  </p:slideViewPr>
  <p:outlineViewPr>
    <p:cViewPr>
      <p:scale>
        <a:sx n="33" d="100"/>
        <a:sy n="33" d="100"/>
      </p:scale>
      <p:origin x="0" y="-661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93D403-FEEE-4F01-8B67-4FF3087C1175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AB91A0A0-386D-4473-9BD1-C366399442FE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노아 언약의 시작</a:t>
          </a:r>
          <a:endParaRPr lang="ko-KR" altLang="en-US" sz="2800" dirty="0"/>
        </a:p>
      </dgm:t>
    </dgm:pt>
    <dgm:pt modelId="{BD709129-34B3-49C8-A59B-9193C1D4D69C}" type="parTrans" cxnId="{C76681AA-8457-4849-9115-F03026BA9380}">
      <dgm:prSet/>
      <dgm:spPr/>
      <dgm:t>
        <a:bodyPr/>
        <a:lstStyle/>
        <a:p>
          <a:pPr latinLnBrk="1"/>
          <a:endParaRPr lang="ko-KR" altLang="en-US"/>
        </a:p>
      </dgm:t>
    </dgm:pt>
    <dgm:pt modelId="{8CEC1F7E-6AC9-4B33-AA13-70458B10A967}" type="sibTrans" cxnId="{C76681AA-8457-4849-9115-F03026BA9380}">
      <dgm:prSet/>
      <dgm:spPr/>
      <dgm:t>
        <a:bodyPr/>
        <a:lstStyle/>
        <a:p>
          <a:pPr latinLnBrk="1"/>
          <a:endParaRPr lang="ko-KR" altLang="en-US"/>
        </a:p>
      </dgm:t>
    </dgm:pt>
    <dgm:pt modelId="{1F09B2C8-597C-486D-8D06-05ADCCCDBA0D}" type="pres">
      <dgm:prSet presAssocID="{C893D403-FEEE-4F01-8B67-4FF3087C1175}" presName="Name0" presStyleCnt="0">
        <dgm:presLayoutVars>
          <dgm:dir/>
          <dgm:resizeHandles val="exact"/>
        </dgm:presLayoutVars>
      </dgm:prSet>
      <dgm:spPr/>
    </dgm:pt>
    <dgm:pt modelId="{05371FA9-E8C5-47E8-AC52-452F186BF098}" type="pres">
      <dgm:prSet presAssocID="{C893D403-FEEE-4F01-8B67-4FF3087C1175}" presName="arrow" presStyleLbl="bgShp" presStyleIdx="0" presStyleCnt="1"/>
      <dgm:spPr/>
    </dgm:pt>
    <dgm:pt modelId="{1D881046-3227-41D2-AD46-05AA8A9568E1}" type="pres">
      <dgm:prSet presAssocID="{C893D403-FEEE-4F01-8B67-4FF3087C1175}" presName="points" presStyleCnt="0"/>
      <dgm:spPr/>
    </dgm:pt>
    <dgm:pt modelId="{F6D82C60-5242-4D5C-87D4-19873921E4D0}" type="pres">
      <dgm:prSet presAssocID="{AB91A0A0-386D-4473-9BD1-C366399442FE}" presName="compositeA" presStyleCnt="0"/>
      <dgm:spPr/>
    </dgm:pt>
    <dgm:pt modelId="{D8D1266F-15C2-4686-96F5-06E66514ECFC}" type="pres">
      <dgm:prSet presAssocID="{AB91A0A0-386D-4473-9BD1-C366399442FE}" presName="textA" presStyleLbl="revTx" presStyleIdx="0" presStyleCnt="1" custScaleX="64274" custLinFactNeighborX="-18149" custLinFactNeighborY="8184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47A96D3-B9DB-4820-9BF1-38A9AD05C84B}" type="pres">
      <dgm:prSet presAssocID="{AB91A0A0-386D-4473-9BD1-C366399442FE}" presName="circleA" presStyleLbl="node1" presStyleIdx="0" presStyleCnt="1" custLinFactX="100000" custLinFactY="134252" custLinFactNeighborX="140574" custLinFactNeighborY="200000"/>
      <dgm:spPr>
        <a:solidFill>
          <a:schemeClr val="bg1"/>
        </a:solidFill>
      </dgm:spPr>
    </dgm:pt>
    <dgm:pt modelId="{56D0A889-6EE8-4DC9-BD1C-98DE36C9E69B}" type="pres">
      <dgm:prSet presAssocID="{AB91A0A0-386D-4473-9BD1-C366399442FE}" presName="spaceA" presStyleCnt="0"/>
      <dgm:spPr/>
    </dgm:pt>
  </dgm:ptLst>
  <dgm:cxnLst>
    <dgm:cxn modelId="{F34DA864-EAD3-4F0D-8505-512AF60D3EBA}" type="presOf" srcId="{AB91A0A0-386D-4473-9BD1-C366399442FE}" destId="{D8D1266F-15C2-4686-96F5-06E66514ECFC}" srcOrd="0" destOrd="0" presId="urn:microsoft.com/office/officeart/2005/8/layout/hProcess11"/>
    <dgm:cxn modelId="{C76681AA-8457-4849-9115-F03026BA9380}" srcId="{C893D403-FEEE-4F01-8B67-4FF3087C1175}" destId="{AB91A0A0-386D-4473-9BD1-C366399442FE}" srcOrd="0" destOrd="0" parTransId="{BD709129-34B3-49C8-A59B-9193C1D4D69C}" sibTransId="{8CEC1F7E-6AC9-4B33-AA13-70458B10A967}"/>
    <dgm:cxn modelId="{0895B2A2-39C9-4F70-B03C-CDE595D910AD}" type="presOf" srcId="{C893D403-FEEE-4F01-8B67-4FF3087C1175}" destId="{1F09B2C8-597C-486D-8D06-05ADCCCDBA0D}" srcOrd="0" destOrd="0" presId="urn:microsoft.com/office/officeart/2005/8/layout/hProcess11"/>
    <dgm:cxn modelId="{F107D99A-6DBD-4704-8AD6-2FA1182AAA60}" type="presParOf" srcId="{1F09B2C8-597C-486D-8D06-05ADCCCDBA0D}" destId="{05371FA9-E8C5-47E8-AC52-452F186BF098}" srcOrd="0" destOrd="0" presId="urn:microsoft.com/office/officeart/2005/8/layout/hProcess11"/>
    <dgm:cxn modelId="{5A73A994-1EA8-4903-8033-F4B4FDC30F82}" type="presParOf" srcId="{1F09B2C8-597C-486D-8D06-05ADCCCDBA0D}" destId="{1D881046-3227-41D2-AD46-05AA8A9568E1}" srcOrd="1" destOrd="0" presId="urn:microsoft.com/office/officeart/2005/8/layout/hProcess11"/>
    <dgm:cxn modelId="{BEB82B89-82D6-4D28-86FD-10CD05E7B9D3}" type="presParOf" srcId="{1D881046-3227-41D2-AD46-05AA8A9568E1}" destId="{F6D82C60-5242-4D5C-87D4-19873921E4D0}" srcOrd="0" destOrd="0" presId="urn:microsoft.com/office/officeart/2005/8/layout/hProcess11"/>
    <dgm:cxn modelId="{6453FB58-99FB-473D-97BB-7BA9C0FC8919}" type="presParOf" srcId="{F6D82C60-5242-4D5C-87D4-19873921E4D0}" destId="{D8D1266F-15C2-4686-96F5-06E66514ECFC}" srcOrd="0" destOrd="0" presId="urn:microsoft.com/office/officeart/2005/8/layout/hProcess11"/>
    <dgm:cxn modelId="{D58A435D-90C2-4402-8BD4-A6F32770497F}" type="presParOf" srcId="{F6D82C60-5242-4D5C-87D4-19873921E4D0}" destId="{347A96D3-B9DB-4820-9BF1-38A9AD05C84B}" srcOrd="1" destOrd="0" presId="urn:microsoft.com/office/officeart/2005/8/layout/hProcess11"/>
    <dgm:cxn modelId="{82D89633-78E3-46DC-A368-0E1FFCDB8423}" type="presParOf" srcId="{F6D82C60-5242-4D5C-87D4-19873921E4D0}" destId="{56D0A889-6EE8-4DC9-BD1C-98DE36C9E69B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893D403-FEEE-4F01-8B67-4FF3087C1175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F17A6764-D8B6-4325-B527-DBDAA1133BAA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예루살렘 멸망</a:t>
          </a:r>
          <a:r>
            <a:rPr lang="en-US" altLang="ko-KR" sz="2800" dirty="0" smtClean="0"/>
            <a:t>, </a:t>
          </a:r>
          <a:r>
            <a:rPr lang="ko-KR" altLang="en-US" sz="2800" dirty="0" err="1" smtClean="0"/>
            <a:t>성전파괴</a:t>
          </a:r>
          <a:endParaRPr lang="ko-KR" altLang="en-US" sz="2800" dirty="0"/>
        </a:p>
      </dgm:t>
    </dgm:pt>
    <dgm:pt modelId="{0D65515A-9A39-4567-81B6-AB23A6864CC4}" type="parTrans" cxnId="{7E89F95B-627E-4F36-8CFE-7A32A09B3BEA}">
      <dgm:prSet/>
      <dgm:spPr/>
      <dgm:t>
        <a:bodyPr/>
        <a:lstStyle/>
        <a:p>
          <a:pPr latinLnBrk="1"/>
          <a:endParaRPr lang="ko-KR" altLang="en-US"/>
        </a:p>
      </dgm:t>
    </dgm:pt>
    <dgm:pt modelId="{B833F5A8-C6DB-4F6C-8BF8-25942E0FD1D6}" type="sibTrans" cxnId="{7E89F95B-627E-4F36-8CFE-7A32A09B3BEA}">
      <dgm:prSet/>
      <dgm:spPr/>
      <dgm:t>
        <a:bodyPr/>
        <a:lstStyle/>
        <a:p>
          <a:pPr latinLnBrk="1"/>
          <a:endParaRPr lang="ko-KR" altLang="en-US"/>
        </a:p>
      </dgm:t>
    </dgm:pt>
    <dgm:pt modelId="{1F09B2C8-597C-486D-8D06-05ADCCCDBA0D}" type="pres">
      <dgm:prSet presAssocID="{C893D403-FEEE-4F01-8B67-4FF3087C1175}" presName="Name0" presStyleCnt="0">
        <dgm:presLayoutVars>
          <dgm:dir/>
          <dgm:resizeHandles val="exact"/>
        </dgm:presLayoutVars>
      </dgm:prSet>
      <dgm:spPr/>
    </dgm:pt>
    <dgm:pt modelId="{05371FA9-E8C5-47E8-AC52-452F186BF098}" type="pres">
      <dgm:prSet presAssocID="{C893D403-FEEE-4F01-8B67-4FF3087C1175}" presName="arrow" presStyleLbl="bgShp" presStyleIdx="0" presStyleCnt="1"/>
      <dgm:spPr/>
    </dgm:pt>
    <dgm:pt modelId="{1D881046-3227-41D2-AD46-05AA8A9568E1}" type="pres">
      <dgm:prSet presAssocID="{C893D403-FEEE-4F01-8B67-4FF3087C1175}" presName="points" presStyleCnt="0"/>
      <dgm:spPr/>
    </dgm:pt>
    <dgm:pt modelId="{6200836B-211E-4D29-A6A1-2578F904C39D}" type="pres">
      <dgm:prSet presAssocID="{F17A6764-D8B6-4325-B527-DBDAA1133BAA}" presName="compositeA" presStyleCnt="0"/>
      <dgm:spPr/>
    </dgm:pt>
    <dgm:pt modelId="{E37959E8-104D-4B4C-9249-38C3A22C1F45}" type="pres">
      <dgm:prSet presAssocID="{F17A6764-D8B6-4325-B527-DBDAA1133BAA}" presName="textA" presStyleLbl="revTx" presStyleIdx="0" presStyleCnt="1" custScaleX="64165" custScaleY="106470" custLinFactNeighborX="23202" custLinFactNeighborY="8103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ABB71F7-54C9-423E-A3E1-FC18698A8B0A}" type="pres">
      <dgm:prSet presAssocID="{F17A6764-D8B6-4325-B527-DBDAA1133BAA}" presName="circleA" presStyleLbl="node1" presStyleIdx="0" presStyleCnt="1" custLinFactX="-158731" custLinFactY="-100000" custLinFactNeighborX="-200000" custLinFactNeighborY="-150679"/>
      <dgm:spPr>
        <a:solidFill>
          <a:schemeClr val="bg1"/>
        </a:solidFill>
      </dgm:spPr>
    </dgm:pt>
    <dgm:pt modelId="{13BDD461-99AB-42AA-9B02-9D2A4DCE05BE}" type="pres">
      <dgm:prSet presAssocID="{F17A6764-D8B6-4325-B527-DBDAA1133BAA}" presName="spaceA" presStyleCnt="0"/>
      <dgm:spPr/>
    </dgm:pt>
  </dgm:ptLst>
  <dgm:cxnLst>
    <dgm:cxn modelId="{351F436B-B5FC-4FB9-BD67-00247CA66FA6}" type="presOf" srcId="{F17A6764-D8B6-4325-B527-DBDAA1133BAA}" destId="{E37959E8-104D-4B4C-9249-38C3A22C1F45}" srcOrd="0" destOrd="0" presId="urn:microsoft.com/office/officeart/2005/8/layout/hProcess11"/>
    <dgm:cxn modelId="{7E89F95B-627E-4F36-8CFE-7A32A09B3BEA}" srcId="{C893D403-FEEE-4F01-8B67-4FF3087C1175}" destId="{F17A6764-D8B6-4325-B527-DBDAA1133BAA}" srcOrd="0" destOrd="0" parTransId="{0D65515A-9A39-4567-81B6-AB23A6864CC4}" sibTransId="{B833F5A8-C6DB-4F6C-8BF8-25942E0FD1D6}"/>
    <dgm:cxn modelId="{0895B2A2-39C9-4F70-B03C-CDE595D910AD}" type="presOf" srcId="{C893D403-FEEE-4F01-8B67-4FF3087C1175}" destId="{1F09B2C8-597C-486D-8D06-05ADCCCDBA0D}" srcOrd="0" destOrd="0" presId="urn:microsoft.com/office/officeart/2005/8/layout/hProcess11"/>
    <dgm:cxn modelId="{F107D99A-6DBD-4704-8AD6-2FA1182AAA60}" type="presParOf" srcId="{1F09B2C8-597C-486D-8D06-05ADCCCDBA0D}" destId="{05371FA9-E8C5-47E8-AC52-452F186BF098}" srcOrd="0" destOrd="0" presId="urn:microsoft.com/office/officeart/2005/8/layout/hProcess11"/>
    <dgm:cxn modelId="{5A73A994-1EA8-4903-8033-F4B4FDC30F82}" type="presParOf" srcId="{1F09B2C8-597C-486D-8D06-05ADCCCDBA0D}" destId="{1D881046-3227-41D2-AD46-05AA8A9568E1}" srcOrd="1" destOrd="0" presId="urn:microsoft.com/office/officeart/2005/8/layout/hProcess11"/>
    <dgm:cxn modelId="{D5C64F73-1BC3-4804-9AFF-379EA0DE778A}" type="presParOf" srcId="{1D881046-3227-41D2-AD46-05AA8A9568E1}" destId="{6200836B-211E-4D29-A6A1-2578F904C39D}" srcOrd="0" destOrd="0" presId="urn:microsoft.com/office/officeart/2005/8/layout/hProcess11"/>
    <dgm:cxn modelId="{671B448C-2A3F-4936-A29E-98023D04CC36}" type="presParOf" srcId="{6200836B-211E-4D29-A6A1-2578F904C39D}" destId="{E37959E8-104D-4B4C-9249-38C3A22C1F45}" srcOrd="0" destOrd="0" presId="urn:microsoft.com/office/officeart/2005/8/layout/hProcess11"/>
    <dgm:cxn modelId="{684A2F4C-4575-476C-BEF3-4E81696D20A9}" type="presParOf" srcId="{6200836B-211E-4D29-A6A1-2578F904C39D}" destId="{AABB71F7-54C9-423E-A3E1-FC18698A8B0A}" srcOrd="1" destOrd="0" presId="urn:microsoft.com/office/officeart/2005/8/layout/hProcess11"/>
    <dgm:cxn modelId="{9822AE01-9B59-4294-AF2A-0E0C103DD256}" type="presParOf" srcId="{6200836B-211E-4D29-A6A1-2578F904C39D}" destId="{13BDD461-99AB-42AA-9B02-9D2A4DCE05B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893D403-FEEE-4F01-8B67-4FF3087C1175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AB91A0A0-386D-4473-9BD1-C366399442FE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새 시대의 시작</a:t>
          </a:r>
          <a:endParaRPr lang="ko-KR" altLang="en-US" sz="2800" dirty="0"/>
        </a:p>
      </dgm:t>
    </dgm:pt>
    <dgm:pt modelId="{BD709129-34B3-49C8-A59B-9193C1D4D69C}" type="parTrans" cxnId="{C76681AA-8457-4849-9115-F03026BA9380}">
      <dgm:prSet/>
      <dgm:spPr/>
      <dgm:t>
        <a:bodyPr/>
        <a:lstStyle/>
        <a:p>
          <a:pPr latinLnBrk="1"/>
          <a:endParaRPr lang="ko-KR" altLang="en-US"/>
        </a:p>
      </dgm:t>
    </dgm:pt>
    <dgm:pt modelId="{8CEC1F7E-6AC9-4B33-AA13-70458B10A967}" type="sibTrans" cxnId="{C76681AA-8457-4849-9115-F03026BA9380}">
      <dgm:prSet/>
      <dgm:spPr/>
      <dgm:t>
        <a:bodyPr/>
        <a:lstStyle/>
        <a:p>
          <a:pPr latinLnBrk="1"/>
          <a:endParaRPr lang="ko-KR" altLang="en-US"/>
        </a:p>
      </dgm:t>
    </dgm:pt>
    <dgm:pt modelId="{1F09B2C8-597C-486D-8D06-05ADCCCDBA0D}" type="pres">
      <dgm:prSet presAssocID="{C893D403-FEEE-4F01-8B67-4FF3087C1175}" presName="Name0" presStyleCnt="0">
        <dgm:presLayoutVars>
          <dgm:dir/>
          <dgm:resizeHandles val="exact"/>
        </dgm:presLayoutVars>
      </dgm:prSet>
      <dgm:spPr/>
    </dgm:pt>
    <dgm:pt modelId="{05371FA9-E8C5-47E8-AC52-452F186BF098}" type="pres">
      <dgm:prSet presAssocID="{C893D403-FEEE-4F01-8B67-4FF3087C1175}" presName="arrow" presStyleLbl="bgShp" presStyleIdx="0" presStyleCnt="1"/>
      <dgm:spPr/>
    </dgm:pt>
    <dgm:pt modelId="{1D881046-3227-41D2-AD46-05AA8A9568E1}" type="pres">
      <dgm:prSet presAssocID="{C893D403-FEEE-4F01-8B67-4FF3087C1175}" presName="points" presStyleCnt="0"/>
      <dgm:spPr/>
    </dgm:pt>
    <dgm:pt modelId="{F6D82C60-5242-4D5C-87D4-19873921E4D0}" type="pres">
      <dgm:prSet presAssocID="{AB91A0A0-386D-4473-9BD1-C366399442FE}" presName="compositeA" presStyleCnt="0"/>
      <dgm:spPr/>
    </dgm:pt>
    <dgm:pt modelId="{D8D1266F-15C2-4686-96F5-06E66514ECFC}" type="pres">
      <dgm:prSet presAssocID="{AB91A0A0-386D-4473-9BD1-C366399442FE}" presName="textA" presStyleLbl="revTx" presStyleIdx="0" presStyleCnt="1" custScaleX="61618" custLinFactNeighborX="-18149" custLinFactNeighborY="8184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47A96D3-B9DB-4820-9BF1-38A9AD05C84B}" type="pres">
      <dgm:prSet presAssocID="{AB91A0A0-386D-4473-9BD1-C366399442FE}" presName="circleA" presStyleLbl="node1" presStyleIdx="0" presStyleCnt="1" custLinFactX="100000" custLinFactY="134252" custLinFactNeighborX="140574" custLinFactNeighborY="200000"/>
      <dgm:spPr>
        <a:solidFill>
          <a:schemeClr val="bg1"/>
        </a:solidFill>
      </dgm:spPr>
    </dgm:pt>
    <dgm:pt modelId="{56D0A889-6EE8-4DC9-BD1C-98DE36C9E69B}" type="pres">
      <dgm:prSet presAssocID="{AB91A0A0-386D-4473-9BD1-C366399442FE}" presName="spaceA" presStyleCnt="0"/>
      <dgm:spPr/>
    </dgm:pt>
  </dgm:ptLst>
  <dgm:cxnLst>
    <dgm:cxn modelId="{F34DA864-EAD3-4F0D-8505-512AF60D3EBA}" type="presOf" srcId="{AB91A0A0-386D-4473-9BD1-C366399442FE}" destId="{D8D1266F-15C2-4686-96F5-06E66514ECFC}" srcOrd="0" destOrd="0" presId="urn:microsoft.com/office/officeart/2005/8/layout/hProcess11"/>
    <dgm:cxn modelId="{C76681AA-8457-4849-9115-F03026BA9380}" srcId="{C893D403-FEEE-4F01-8B67-4FF3087C1175}" destId="{AB91A0A0-386D-4473-9BD1-C366399442FE}" srcOrd="0" destOrd="0" parTransId="{BD709129-34B3-49C8-A59B-9193C1D4D69C}" sibTransId="{8CEC1F7E-6AC9-4B33-AA13-70458B10A967}"/>
    <dgm:cxn modelId="{0895B2A2-39C9-4F70-B03C-CDE595D910AD}" type="presOf" srcId="{C893D403-FEEE-4F01-8B67-4FF3087C1175}" destId="{1F09B2C8-597C-486D-8D06-05ADCCCDBA0D}" srcOrd="0" destOrd="0" presId="urn:microsoft.com/office/officeart/2005/8/layout/hProcess11"/>
    <dgm:cxn modelId="{F107D99A-6DBD-4704-8AD6-2FA1182AAA60}" type="presParOf" srcId="{1F09B2C8-597C-486D-8D06-05ADCCCDBA0D}" destId="{05371FA9-E8C5-47E8-AC52-452F186BF098}" srcOrd="0" destOrd="0" presId="urn:microsoft.com/office/officeart/2005/8/layout/hProcess11"/>
    <dgm:cxn modelId="{5A73A994-1EA8-4903-8033-F4B4FDC30F82}" type="presParOf" srcId="{1F09B2C8-597C-486D-8D06-05ADCCCDBA0D}" destId="{1D881046-3227-41D2-AD46-05AA8A9568E1}" srcOrd="1" destOrd="0" presId="urn:microsoft.com/office/officeart/2005/8/layout/hProcess11"/>
    <dgm:cxn modelId="{BEB82B89-82D6-4D28-86FD-10CD05E7B9D3}" type="presParOf" srcId="{1D881046-3227-41D2-AD46-05AA8A9568E1}" destId="{F6D82C60-5242-4D5C-87D4-19873921E4D0}" srcOrd="0" destOrd="0" presId="urn:microsoft.com/office/officeart/2005/8/layout/hProcess11"/>
    <dgm:cxn modelId="{6453FB58-99FB-473D-97BB-7BA9C0FC8919}" type="presParOf" srcId="{F6D82C60-5242-4D5C-87D4-19873921E4D0}" destId="{D8D1266F-15C2-4686-96F5-06E66514ECFC}" srcOrd="0" destOrd="0" presId="urn:microsoft.com/office/officeart/2005/8/layout/hProcess11"/>
    <dgm:cxn modelId="{D58A435D-90C2-4402-8BD4-A6F32770497F}" type="presParOf" srcId="{F6D82C60-5242-4D5C-87D4-19873921E4D0}" destId="{347A96D3-B9DB-4820-9BF1-38A9AD05C84B}" srcOrd="1" destOrd="0" presId="urn:microsoft.com/office/officeart/2005/8/layout/hProcess11"/>
    <dgm:cxn modelId="{82D89633-78E3-46DC-A368-0E1FFCDB8423}" type="presParOf" srcId="{F6D82C60-5242-4D5C-87D4-19873921E4D0}" destId="{56D0A889-6EE8-4DC9-BD1C-98DE36C9E69B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893D403-FEEE-4F01-8B67-4FF3087C1175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F17A6764-D8B6-4325-B527-DBDAA1133BAA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마지막 날의 심판</a:t>
          </a:r>
          <a:endParaRPr lang="ko-KR" altLang="en-US" sz="2800" dirty="0"/>
        </a:p>
      </dgm:t>
    </dgm:pt>
    <dgm:pt modelId="{0D65515A-9A39-4567-81B6-AB23A6864CC4}" type="parTrans" cxnId="{7E89F95B-627E-4F36-8CFE-7A32A09B3BEA}">
      <dgm:prSet/>
      <dgm:spPr/>
      <dgm:t>
        <a:bodyPr/>
        <a:lstStyle/>
        <a:p>
          <a:pPr latinLnBrk="1"/>
          <a:endParaRPr lang="ko-KR" altLang="en-US"/>
        </a:p>
      </dgm:t>
    </dgm:pt>
    <dgm:pt modelId="{B833F5A8-C6DB-4F6C-8BF8-25942E0FD1D6}" type="sibTrans" cxnId="{7E89F95B-627E-4F36-8CFE-7A32A09B3BEA}">
      <dgm:prSet/>
      <dgm:spPr/>
      <dgm:t>
        <a:bodyPr/>
        <a:lstStyle/>
        <a:p>
          <a:pPr latinLnBrk="1"/>
          <a:endParaRPr lang="ko-KR" altLang="en-US"/>
        </a:p>
      </dgm:t>
    </dgm:pt>
    <dgm:pt modelId="{1F09B2C8-597C-486D-8D06-05ADCCCDBA0D}" type="pres">
      <dgm:prSet presAssocID="{C893D403-FEEE-4F01-8B67-4FF3087C1175}" presName="Name0" presStyleCnt="0">
        <dgm:presLayoutVars>
          <dgm:dir/>
          <dgm:resizeHandles val="exact"/>
        </dgm:presLayoutVars>
      </dgm:prSet>
      <dgm:spPr/>
    </dgm:pt>
    <dgm:pt modelId="{05371FA9-E8C5-47E8-AC52-452F186BF098}" type="pres">
      <dgm:prSet presAssocID="{C893D403-FEEE-4F01-8B67-4FF3087C1175}" presName="arrow" presStyleLbl="bgShp" presStyleIdx="0" presStyleCnt="1"/>
      <dgm:spPr/>
    </dgm:pt>
    <dgm:pt modelId="{1D881046-3227-41D2-AD46-05AA8A9568E1}" type="pres">
      <dgm:prSet presAssocID="{C893D403-FEEE-4F01-8B67-4FF3087C1175}" presName="points" presStyleCnt="0"/>
      <dgm:spPr/>
    </dgm:pt>
    <dgm:pt modelId="{6200836B-211E-4D29-A6A1-2578F904C39D}" type="pres">
      <dgm:prSet presAssocID="{F17A6764-D8B6-4325-B527-DBDAA1133BAA}" presName="compositeA" presStyleCnt="0"/>
      <dgm:spPr/>
    </dgm:pt>
    <dgm:pt modelId="{E37959E8-104D-4B4C-9249-38C3A22C1F45}" type="pres">
      <dgm:prSet presAssocID="{F17A6764-D8B6-4325-B527-DBDAA1133BAA}" presName="textA" presStyleLbl="revTx" presStyleIdx="0" presStyleCnt="1" custScaleX="64165" custScaleY="106470" custLinFactNeighborX="23202" custLinFactNeighborY="8103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ABB71F7-54C9-423E-A3E1-FC18698A8B0A}" type="pres">
      <dgm:prSet presAssocID="{F17A6764-D8B6-4325-B527-DBDAA1133BAA}" presName="circleA" presStyleLbl="node1" presStyleIdx="0" presStyleCnt="1" custLinFactX="-158731" custLinFactY="-100000" custLinFactNeighborX="-200000" custLinFactNeighborY="-150679"/>
      <dgm:spPr>
        <a:solidFill>
          <a:schemeClr val="bg1"/>
        </a:solidFill>
      </dgm:spPr>
    </dgm:pt>
    <dgm:pt modelId="{13BDD461-99AB-42AA-9B02-9D2A4DCE05BE}" type="pres">
      <dgm:prSet presAssocID="{F17A6764-D8B6-4325-B527-DBDAA1133BAA}" presName="spaceA" presStyleCnt="0"/>
      <dgm:spPr/>
    </dgm:pt>
  </dgm:ptLst>
  <dgm:cxnLst>
    <dgm:cxn modelId="{351F436B-B5FC-4FB9-BD67-00247CA66FA6}" type="presOf" srcId="{F17A6764-D8B6-4325-B527-DBDAA1133BAA}" destId="{E37959E8-104D-4B4C-9249-38C3A22C1F45}" srcOrd="0" destOrd="0" presId="urn:microsoft.com/office/officeart/2005/8/layout/hProcess11"/>
    <dgm:cxn modelId="{7E89F95B-627E-4F36-8CFE-7A32A09B3BEA}" srcId="{C893D403-FEEE-4F01-8B67-4FF3087C1175}" destId="{F17A6764-D8B6-4325-B527-DBDAA1133BAA}" srcOrd="0" destOrd="0" parTransId="{0D65515A-9A39-4567-81B6-AB23A6864CC4}" sibTransId="{B833F5A8-C6DB-4F6C-8BF8-25942E0FD1D6}"/>
    <dgm:cxn modelId="{0895B2A2-39C9-4F70-B03C-CDE595D910AD}" type="presOf" srcId="{C893D403-FEEE-4F01-8B67-4FF3087C1175}" destId="{1F09B2C8-597C-486D-8D06-05ADCCCDBA0D}" srcOrd="0" destOrd="0" presId="urn:microsoft.com/office/officeart/2005/8/layout/hProcess11"/>
    <dgm:cxn modelId="{F107D99A-6DBD-4704-8AD6-2FA1182AAA60}" type="presParOf" srcId="{1F09B2C8-597C-486D-8D06-05ADCCCDBA0D}" destId="{05371FA9-E8C5-47E8-AC52-452F186BF098}" srcOrd="0" destOrd="0" presId="urn:microsoft.com/office/officeart/2005/8/layout/hProcess11"/>
    <dgm:cxn modelId="{5A73A994-1EA8-4903-8033-F4B4FDC30F82}" type="presParOf" srcId="{1F09B2C8-597C-486D-8D06-05ADCCCDBA0D}" destId="{1D881046-3227-41D2-AD46-05AA8A9568E1}" srcOrd="1" destOrd="0" presId="urn:microsoft.com/office/officeart/2005/8/layout/hProcess11"/>
    <dgm:cxn modelId="{D5C64F73-1BC3-4804-9AFF-379EA0DE778A}" type="presParOf" srcId="{1D881046-3227-41D2-AD46-05AA8A9568E1}" destId="{6200836B-211E-4D29-A6A1-2578F904C39D}" srcOrd="0" destOrd="0" presId="urn:microsoft.com/office/officeart/2005/8/layout/hProcess11"/>
    <dgm:cxn modelId="{671B448C-2A3F-4936-A29E-98023D04CC36}" type="presParOf" srcId="{6200836B-211E-4D29-A6A1-2578F904C39D}" destId="{E37959E8-104D-4B4C-9249-38C3A22C1F45}" srcOrd="0" destOrd="0" presId="urn:microsoft.com/office/officeart/2005/8/layout/hProcess11"/>
    <dgm:cxn modelId="{684A2F4C-4575-476C-BEF3-4E81696D20A9}" type="presParOf" srcId="{6200836B-211E-4D29-A6A1-2578F904C39D}" destId="{AABB71F7-54C9-423E-A3E1-FC18698A8B0A}" srcOrd="1" destOrd="0" presId="urn:microsoft.com/office/officeart/2005/8/layout/hProcess11"/>
    <dgm:cxn modelId="{9822AE01-9B59-4294-AF2A-0E0C103DD256}" type="presParOf" srcId="{6200836B-211E-4D29-A6A1-2578F904C39D}" destId="{13BDD461-99AB-42AA-9B02-9D2A4DCE05B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893D403-FEEE-4F01-8B67-4FF3087C1175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F17A6764-D8B6-4325-B527-DBDAA1133BAA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아담 언약의 마지막</a:t>
          </a:r>
          <a:endParaRPr lang="ko-KR" altLang="en-US" sz="2800" dirty="0"/>
        </a:p>
      </dgm:t>
    </dgm:pt>
    <dgm:pt modelId="{0D65515A-9A39-4567-81B6-AB23A6864CC4}" type="parTrans" cxnId="{7E89F95B-627E-4F36-8CFE-7A32A09B3BEA}">
      <dgm:prSet/>
      <dgm:spPr/>
      <dgm:t>
        <a:bodyPr/>
        <a:lstStyle/>
        <a:p>
          <a:pPr latinLnBrk="1"/>
          <a:endParaRPr lang="ko-KR" altLang="en-US"/>
        </a:p>
      </dgm:t>
    </dgm:pt>
    <dgm:pt modelId="{B833F5A8-C6DB-4F6C-8BF8-25942E0FD1D6}" type="sibTrans" cxnId="{7E89F95B-627E-4F36-8CFE-7A32A09B3BEA}">
      <dgm:prSet/>
      <dgm:spPr/>
      <dgm:t>
        <a:bodyPr/>
        <a:lstStyle/>
        <a:p>
          <a:pPr latinLnBrk="1"/>
          <a:endParaRPr lang="ko-KR" altLang="en-US"/>
        </a:p>
      </dgm:t>
    </dgm:pt>
    <dgm:pt modelId="{1F09B2C8-597C-486D-8D06-05ADCCCDBA0D}" type="pres">
      <dgm:prSet presAssocID="{C893D403-FEEE-4F01-8B67-4FF3087C1175}" presName="Name0" presStyleCnt="0">
        <dgm:presLayoutVars>
          <dgm:dir/>
          <dgm:resizeHandles val="exact"/>
        </dgm:presLayoutVars>
      </dgm:prSet>
      <dgm:spPr/>
    </dgm:pt>
    <dgm:pt modelId="{05371FA9-E8C5-47E8-AC52-452F186BF098}" type="pres">
      <dgm:prSet presAssocID="{C893D403-FEEE-4F01-8B67-4FF3087C1175}" presName="arrow" presStyleLbl="bgShp" presStyleIdx="0" presStyleCnt="1"/>
      <dgm:spPr/>
    </dgm:pt>
    <dgm:pt modelId="{1D881046-3227-41D2-AD46-05AA8A9568E1}" type="pres">
      <dgm:prSet presAssocID="{C893D403-FEEE-4F01-8B67-4FF3087C1175}" presName="points" presStyleCnt="0"/>
      <dgm:spPr/>
    </dgm:pt>
    <dgm:pt modelId="{6200836B-211E-4D29-A6A1-2578F904C39D}" type="pres">
      <dgm:prSet presAssocID="{F17A6764-D8B6-4325-B527-DBDAA1133BAA}" presName="compositeA" presStyleCnt="0"/>
      <dgm:spPr/>
    </dgm:pt>
    <dgm:pt modelId="{E37959E8-104D-4B4C-9249-38C3A22C1F45}" type="pres">
      <dgm:prSet presAssocID="{F17A6764-D8B6-4325-B527-DBDAA1133BAA}" presName="textA" presStyleLbl="revTx" presStyleIdx="0" presStyleCnt="1" custScaleX="64165" custScaleY="106470" custLinFactNeighborX="23202" custLinFactNeighborY="8103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ABB71F7-54C9-423E-A3E1-FC18698A8B0A}" type="pres">
      <dgm:prSet presAssocID="{F17A6764-D8B6-4325-B527-DBDAA1133BAA}" presName="circleA" presStyleLbl="node1" presStyleIdx="0" presStyleCnt="1" custLinFactX="-158731" custLinFactY="-100000" custLinFactNeighborX="-200000" custLinFactNeighborY="-150679"/>
      <dgm:spPr>
        <a:solidFill>
          <a:schemeClr val="bg1"/>
        </a:solidFill>
      </dgm:spPr>
    </dgm:pt>
    <dgm:pt modelId="{13BDD461-99AB-42AA-9B02-9D2A4DCE05BE}" type="pres">
      <dgm:prSet presAssocID="{F17A6764-D8B6-4325-B527-DBDAA1133BAA}" presName="spaceA" presStyleCnt="0"/>
      <dgm:spPr/>
    </dgm:pt>
  </dgm:ptLst>
  <dgm:cxnLst>
    <dgm:cxn modelId="{351F436B-B5FC-4FB9-BD67-00247CA66FA6}" type="presOf" srcId="{F17A6764-D8B6-4325-B527-DBDAA1133BAA}" destId="{E37959E8-104D-4B4C-9249-38C3A22C1F45}" srcOrd="0" destOrd="0" presId="urn:microsoft.com/office/officeart/2005/8/layout/hProcess11"/>
    <dgm:cxn modelId="{7E89F95B-627E-4F36-8CFE-7A32A09B3BEA}" srcId="{C893D403-FEEE-4F01-8B67-4FF3087C1175}" destId="{F17A6764-D8B6-4325-B527-DBDAA1133BAA}" srcOrd="0" destOrd="0" parTransId="{0D65515A-9A39-4567-81B6-AB23A6864CC4}" sibTransId="{B833F5A8-C6DB-4F6C-8BF8-25942E0FD1D6}"/>
    <dgm:cxn modelId="{0895B2A2-39C9-4F70-B03C-CDE595D910AD}" type="presOf" srcId="{C893D403-FEEE-4F01-8B67-4FF3087C1175}" destId="{1F09B2C8-597C-486D-8D06-05ADCCCDBA0D}" srcOrd="0" destOrd="0" presId="urn:microsoft.com/office/officeart/2005/8/layout/hProcess11"/>
    <dgm:cxn modelId="{F107D99A-6DBD-4704-8AD6-2FA1182AAA60}" type="presParOf" srcId="{1F09B2C8-597C-486D-8D06-05ADCCCDBA0D}" destId="{05371FA9-E8C5-47E8-AC52-452F186BF098}" srcOrd="0" destOrd="0" presId="urn:microsoft.com/office/officeart/2005/8/layout/hProcess11"/>
    <dgm:cxn modelId="{5A73A994-1EA8-4903-8033-F4B4FDC30F82}" type="presParOf" srcId="{1F09B2C8-597C-486D-8D06-05ADCCCDBA0D}" destId="{1D881046-3227-41D2-AD46-05AA8A9568E1}" srcOrd="1" destOrd="0" presId="urn:microsoft.com/office/officeart/2005/8/layout/hProcess11"/>
    <dgm:cxn modelId="{D5C64F73-1BC3-4804-9AFF-379EA0DE778A}" type="presParOf" srcId="{1D881046-3227-41D2-AD46-05AA8A9568E1}" destId="{6200836B-211E-4D29-A6A1-2578F904C39D}" srcOrd="0" destOrd="0" presId="urn:microsoft.com/office/officeart/2005/8/layout/hProcess11"/>
    <dgm:cxn modelId="{671B448C-2A3F-4936-A29E-98023D04CC36}" type="presParOf" srcId="{6200836B-211E-4D29-A6A1-2578F904C39D}" destId="{E37959E8-104D-4B4C-9249-38C3A22C1F45}" srcOrd="0" destOrd="0" presId="urn:microsoft.com/office/officeart/2005/8/layout/hProcess11"/>
    <dgm:cxn modelId="{684A2F4C-4575-476C-BEF3-4E81696D20A9}" type="presParOf" srcId="{6200836B-211E-4D29-A6A1-2578F904C39D}" destId="{AABB71F7-54C9-423E-A3E1-FC18698A8B0A}" srcOrd="1" destOrd="0" presId="urn:microsoft.com/office/officeart/2005/8/layout/hProcess11"/>
    <dgm:cxn modelId="{9822AE01-9B59-4294-AF2A-0E0C103DD256}" type="presParOf" srcId="{6200836B-211E-4D29-A6A1-2578F904C39D}" destId="{13BDD461-99AB-42AA-9B02-9D2A4DCE05B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93D403-FEEE-4F01-8B67-4FF3087C1175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AB91A0A0-386D-4473-9BD1-C366399442FE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아브라함 언약의 시작</a:t>
          </a:r>
          <a:endParaRPr lang="ko-KR" altLang="en-US" sz="2800" dirty="0"/>
        </a:p>
      </dgm:t>
    </dgm:pt>
    <dgm:pt modelId="{BD709129-34B3-49C8-A59B-9193C1D4D69C}" type="parTrans" cxnId="{C76681AA-8457-4849-9115-F03026BA9380}">
      <dgm:prSet/>
      <dgm:spPr/>
      <dgm:t>
        <a:bodyPr/>
        <a:lstStyle/>
        <a:p>
          <a:pPr latinLnBrk="1"/>
          <a:endParaRPr lang="ko-KR" altLang="en-US"/>
        </a:p>
      </dgm:t>
    </dgm:pt>
    <dgm:pt modelId="{8CEC1F7E-6AC9-4B33-AA13-70458B10A967}" type="sibTrans" cxnId="{C76681AA-8457-4849-9115-F03026BA9380}">
      <dgm:prSet/>
      <dgm:spPr/>
      <dgm:t>
        <a:bodyPr/>
        <a:lstStyle/>
        <a:p>
          <a:pPr latinLnBrk="1"/>
          <a:endParaRPr lang="ko-KR" altLang="en-US"/>
        </a:p>
      </dgm:t>
    </dgm:pt>
    <dgm:pt modelId="{1F09B2C8-597C-486D-8D06-05ADCCCDBA0D}" type="pres">
      <dgm:prSet presAssocID="{C893D403-FEEE-4F01-8B67-4FF3087C1175}" presName="Name0" presStyleCnt="0">
        <dgm:presLayoutVars>
          <dgm:dir/>
          <dgm:resizeHandles val="exact"/>
        </dgm:presLayoutVars>
      </dgm:prSet>
      <dgm:spPr/>
    </dgm:pt>
    <dgm:pt modelId="{05371FA9-E8C5-47E8-AC52-452F186BF098}" type="pres">
      <dgm:prSet presAssocID="{C893D403-FEEE-4F01-8B67-4FF3087C1175}" presName="arrow" presStyleLbl="bgShp" presStyleIdx="0" presStyleCnt="1"/>
      <dgm:spPr/>
    </dgm:pt>
    <dgm:pt modelId="{1D881046-3227-41D2-AD46-05AA8A9568E1}" type="pres">
      <dgm:prSet presAssocID="{C893D403-FEEE-4F01-8B67-4FF3087C1175}" presName="points" presStyleCnt="0"/>
      <dgm:spPr/>
    </dgm:pt>
    <dgm:pt modelId="{F6D82C60-5242-4D5C-87D4-19873921E4D0}" type="pres">
      <dgm:prSet presAssocID="{AB91A0A0-386D-4473-9BD1-C366399442FE}" presName="compositeA" presStyleCnt="0"/>
      <dgm:spPr/>
    </dgm:pt>
    <dgm:pt modelId="{D8D1266F-15C2-4686-96F5-06E66514ECFC}" type="pres">
      <dgm:prSet presAssocID="{AB91A0A0-386D-4473-9BD1-C366399442FE}" presName="textA" presStyleLbl="revTx" presStyleIdx="0" presStyleCnt="1" custScaleX="64274" custLinFactNeighborX="-18149" custLinFactNeighborY="8184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47A96D3-B9DB-4820-9BF1-38A9AD05C84B}" type="pres">
      <dgm:prSet presAssocID="{AB91A0A0-386D-4473-9BD1-C366399442FE}" presName="circleA" presStyleLbl="node1" presStyleIdx="0" presStyleCnt="1" custLinFactX="100000" custLinFactY="134252" custLinFactNeighborX="140574" custLinFactNeighborY="200000"/>
      <dgm:spPr>
        <a:solidFill>
          <a:schemeClr val="bg1"/>
        </a:solidFill>
      </dgm:spPr>
    </dgm:pt>
    <dgm:pt modelId="{56D0A889-6EE8-4DC9-BD1C-98DE36C9E69B}" type="pres">
      <dgm:prSet presAssocID="{AB91A0A0-386D-4473-9BD1-C366399442FE}" presName="spaceA" presStyleCnt="0"/>
      <dgm:spPr/>
    </dgm:pt>
  </dgm:ptLst>
  <dgm:cxnLst>
    <dgm:cxn modelId="{F34DA864-EAD3-4F0D-8505-512AF60D3EBA}" type="presOf" srcId="{AB91A0A0-386D-4473-9BD1-C366399442FE}" destId="{D8D1266F-15C2-4686-96F5-06E66514ECFC}" srcOrd="0" destOrd="0" presId="urn:microsoft.com/office/officeart/2005/8/layout/hProcess11"/>
    <dgm:cxn modelId="{C76681AA-8457-4849-9115-F03026BA9380}" srcId="{C893D403-FEEE-4F01-8B67-4FF3087C1175}" destId="{AB91A0A0-386D-4473-9BD1-C366399442FE}" srcOrd="0" destOrd="0" parTransId="{BD709129-34B3-49C8-A59B-9193C1D4D69C}" sibTransId="{8CEC1F7E-6AC9-4B33-AA13-70458B10A967}"/>
    <dgm:cxn modelId="{0895B2A2-39C9-4F70-B03C-CDE595D910AD}" type="presOf" srcId="{C893D403-FEEE-4F01-8B67-4FF3087C1175}" destId="{1F09B2C8-597C-486D-8D06-05ADCCCDBA0D}" srcOrd="0" destOrd="0" presId="urn:microsoft.com/office/officeart/2005/8/layout/hProcess11"/>
    <dgm:cxn modelId="{F107D99A-6DBD-4704-8AD6-2FA1182AAA60}" type="presParOf" srcId="{1F09B2C8-597C-486D-8D06-05ADCCCDBA0D}" destId="{05371FA9-E8C5-47E8-AC52-452F186BF098}" srcOrd="0" destOrd="0" presId="urn:microsoft.com/office/officeart/2005/8/layout/hProcess11"/>
    <dgm:cxn modelId="{5A73A994-1EA8-4903-8033-F4B4FDC30F82}" type="presParOf" srcId="{1F09B2C8-597C-486D-8D06-05ADCCCDBA0D}" destId="{1D881046-3227-41D2-AD46-05AA8A9568E1}" srcOrd="1" destOrd="0" presId="urn:microsoft.com/office/officeart/2005/8/layout/hProcess11"/>
    <dgm:cxn modelId="{BEB82B89-82D6-4D28-86FD-10CD05E7B9D3}" type="presParOf" srcId="{1D881046-3227-41D2-AD46-05AA8A9568E1}" destId="{F6D82C60-5242-4D5C-87D4-19873921E4D0}" srcOrd="0" destOrd="0" presId="urn:microsoft.com/office/officeart/2005/8/layout/hProcess11"/>
    <dgm:cxn modelId="{6453FB58-99FB-473D-97BB-7BA9C0FC8919}" type="presParOf" srcId="{F6D82C60-5242-4D5C-87D4-19873921E4D0}" destId="{D8D1266F-15C2-4686-96F5-06E66514ECFC}" srcOrd="0" destOrd="0" presId="urn:microsoft.com/office/officeart/2005/8/layout/hProcess11"/>
    <dgm:cxn modelId="{D58A435D-90C2-4402-8BD4-A6F32770497F}" type="presParOf" srcId="{F6D82C60-5242-4D5C-87D4-19873921E4D0}" destId="{347A96D3-B9DB-4820-9BF1-38A9AD05C84B}" srcOrd="1" destOrd="0" presId="urn:microsoft.com/office/officeart/2005/8/layout/hProcess11"/>
    <dgm:cxn modelId="{82D89633-78E3-46DC-A368-0E1FFCDB8423}" type="presParOf" srcId="{F6D82C60-5242-4D5C-87D4-19873921E4D0}" destId="{56D0A889-6EE8-4DC9-BD1C-98DE36C9E69B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893D403-FEEE-4F01-8B67-4FF3087C1175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F17A6764-D8B6-4325-B527-DBDAA1133BAA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노아 언약의 마지막</a:t>
          </a:r>
          <a:endParaRPr lang="ko-KR" altLang="en-US" sz="2800" dirty="0"/>
        </a:p>
      </dgm:t>
    </dgm:pt>
    <dgm:pt modelId="{0D65515A-9A39-4567-81B6-AB23A6864CC4}" type="parTrans" cxnId="{7E89F95B-627E-4F36-8CFE-7A32A09B3BEA}">
      <dgm:prSet/>
      <dgm:spPr/>
      <dgm:t>
        <a:bodyPr/>
        <a:lstStyle/>
        <a:p>
          <a:pPr latinLnBrk="1"/>
          <a:endParaRPr lang="ko-KR" altLang="en-US"/>
        </a:p>
      </dgm:t>
    </dgm:pt>
    <dgm:pt modelId="{B833F5A8-C6DB-4F6C-8BF8-25942E0FD1D6}" type="sibTrans" cxnId="{7E89F95B-627E-4F36-8CFE-7A32A09B3BEA}">
      <dgm:prSet/>
      <dgm:spPr/>
      <dgm:t>
        <a:bodyPr/>
        <a:lstStyle/>
        <a:p>
          <a:pPr latinLnBrk="1"/>
          <a:endParaRPr lang="ko-KR" altLang="en-US"/>
        </a:p>
      </dgm:t>
    </dgm:pt>
    <dgm:pt modelId="{1F09B2C8-597C-486D-8D06-05ADCCCDBA0D}" type="pres">
      <dgm:prSet presAssocID="{C893D403-FEEE-4F01-8B67-4FF3087C1175}" presName="Name0" presStyleCnt="0">
        <dgm:presLayoutVars>
          <dgm:dir/>
          <dgm:resizeHandles val="exact"/>
        </dgm:presLayoutVars>
      </dgm:prSet>
      <dgm:spPr/>
    </dgm:pt>
    <dgm:pt modelId="{05371FA9-E8C5-47E8-AC52-452F186BF098}" type="pres">
      <dgm:prSet presAssocID="{C893D403-FEEE-4F01-8B67-4FF3087C1175}" presName="arrow" presStyleLbl="bgShp" presStyleIdx="0" presStyleCnt="1"/>
      <dgm:spPr/>
    </dgm:pt>
    <dgm:pt modelId="{1D881046-3227-41D2-AD46-05AA8A9568E1}" type="pres">
      <dgm:prSet presAssocID="{C893D403-FEEE-4F01-8B67-4FF3087C1175}" presName="points" presStyleCnt="0"/>
      <dgm:spPr/>
    </dgm:pt>
    <dgm:pt modelId="{6200836B-211E-4D29-A6A1-2578F904C39D}" type="pres">
      <dgm:prSet presAssocID="{F17A6764-D8B6-4325-B527-DBDAA1133BAA}" presName="compositeA" presStyleCnt="0"/>
      <dgm:spPr/>
    </dgm:pt>
    <dgm:pt modelId="{E37959E8-104D-4B4C-9249-38C3A22C1F45}" type="pres">
      <dgm:prSet presAssocID="{F17A6764-D8B6-4325-B527-DBDAA1133BAA}" presName="textA" presStyleLbl="revTx" presStyleIdx="0" presStyleCnt="1" custScaleX="64165" custScaleY="106470" custLinFactNeighborX="23202" custLinFactNeighborY="8103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ABB71F7-54C9-423E-A3E1-FC18698A8B0A}" type="pres">
      <dgm:prSet presAssocID="{F17A6764-D8B6-4325-B527-DBDAA1133BAA}" presName="circleA" presStyleLbl="node1" presStyleIdx="0" presStyleCnt="1" custLinFactX="-158731" custLinFactY="-100000" custLinFactNeighborX="-200000" custLinFactNeighborY="-150679"/>
      <dgm:spPr>
        <a:solidFill>
          <a:schemeClr val="bg1"/>
        </a:solidFill>
      </dgm:spPr>
    </dgm:pt>
    <dgm:pt modelId="{13BDD461-99AB-42AA-9B02-9D2A4DCE05BE}" type="pres">
      <dgm:prSet presAssocID="{F17A6764-D8B6-4325-B527-DBDAA1133BAA}" presName="spaceA" presStyleCnt="0"/>
      <dgm:spPr/>
    </dgm:pt>
  </dgm:ptLst>
  <dgm:cxnLst>
    <dgm:cxn modelId="{351F436B-B5FC-4FB9-BD67-00247CA66FA6}" type="presOf" srcId="{F17A6764-D8B6-4325-B527-DBDAA1133BAA}" destId="{E37959E8-104D-4B4C-9249-38C3A22C1F45}" srcOrd="0" destOrd="0" presId="urn:microsoft.com/office/officeart/2005/8/layout/hProcess11"/>
    <dgm:cxn modelId="{7E89F95B-627E-4F36-8CFE-7A32A09B3BEA}" srcId="{C893D403-FEEE-4F01-8B67-4FF3087C1175}" destId="{F17A6764-D8B6-4325-B527-DBDAA1133BAA}" srcOrd="0" destOrd="0" parTransId="{0D65515A-9A39-4567-81B6-AB23A6864CC4}" sibTransId="{B833F5A8-C6DB-4F6C-8BF8-25942E0FD1D6}"/>
    <dgm:cxn modelId="{0895B2A2-39C9-4F70-B03C-CDE595D910AD}" type="presOf" srcId="{C893D403-FEEE-4F01-8B67-4FF3087C1175}" destId="{1F09B2C8-597C-486D-8D06-05ADCCCDBA0D}" srcOrd="0" destOrd="0" presId="urn:microsoft.com/office/officeart/2005/8/layout/hProcess11"/>
    <dgm:cxn modelId="{F107D99A-6DBD-4704-8AD6-2FA1182AAA60}" type="presParOf" srcId="{1F09B2C8-597C-486D-8D06-05ADCCCDBA0D}" destId="{05371FA9-E8C5-47E8-AC52-452F186BF098}" srcOrd="0" destOrd="0" presId="urn:microsoft.com/office/officeart/2005/8/layout/hProcess11"/>
    <dgm:cxn modelId="{5A73A994-1EA8-4903-8033-F4B4FDC30F82}" type="presParOf" srcId="{1F09B2C8-597C-486D-8D06-05ADCCCDBA0D}" destId="{1D881046-3227-41D2-AD46-05AA8A9568E1}" srcOrd="1" destOrd="0" presId="urn:microsoft.com/office/officeart/2005/8/layout/hProcess11"/>
    <dgm:cxn modelId="{D5C64F73-1BC3-4804-9AFF-379EA0DE778A}" type="presParOf" srcId="{1D881046-3227-41D2-AD46-05AA8A9568E1}" destId="{6200836B-211E-4D29-A6A1-2578F904C39D}" srcOrd="0" destOrd="0" presId="urn:microsoft.com/office/officeart/2005/8/layout/hProcess11"/>
    <dgm:cxn modelId="{671B448C-2A3F-4936-A29E-98023D04CC36}" type="presParOf" srcId="{6200836B-211E-4D29-A6A1-2578F904C39D}" destId="{E37959E8-104D-4B4C-9249-38C3A22C1F45}" srcOrd="0" destOrd="0" presId="urn:microsoft.com/office/officeart/2005/8/layout/hProcess11"/>
    <dgm:cxn modelId="{684A2F4C-4575-476C-BEF3-4E81696D20A9}" type="presParOf" srcId="{6200836B-211E-4D29-A6A1-2578F904C39D}" destId="{AABB71F7-54C9-423E-A3E1-FC18698A8B0A}" srcOrd="1" destOrd="0" presId="urn:microsoft.com/office/officeart/2005/8/layout/hProcess11"/>
    <dgm:cxn modelId="{9822AE01-9B59-4294-AF2A-0E0C103DD256}" type="presParOf" srcId="{6200836B-211E-4D29-A6A1-2578F904C39D}" destId="{13BDD461-99AB-42AA-9B02-9D2A4DCE05B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893D403-FEEE-4F01-8B67-4FF3087C1175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AB91A0A0-386D-4473-9BD1-C366399442FE}">
      <dgm:prSet phldrT="[텍스트]" custT="1"/>
      <dgm:spPr/>
      <dgm:t>
        <a:bodyPr/>
        <a:lstStyle/>
        <a:p>
          <a:pPr latinLnBrk="1"/>
          <a:r>
            <a:rPr lang="en-US" altLang="ko-KR" sz="2800" dirty="0" smtClean="0"/>
            <a:t>“</a:t>
          </a:r>
          <a:r>
            <a:rPr lang="ko-KR" altLang="en-US" sz="2800" dirty="0" err="1" smtClean="0"/>
            <a:t>데려감을</a:t>
          </a:r>
          <a:r>
            <a:rPr lang="ko-KR" altLang="en-US" sz="2800" dirty="0" smtClean="0"/>
            <a:t> 얻고</a:t>
          </a:r>
          <a:r>
            <a:rPr lang="en-US" altLang="ko-KR" sz="2800" dirty="0" smtClean="0"/>
            <a:t>” (</a:t>
          </a:r>
          <a:r>
            <a:rPr lang="ko-KR" altLang="en-US" sz="2800" dirty="0" smtClean="0"/>
            <a:t>구원</a:t>
          </a:r>
          <a:r>
            <a:rPr lang="en-US" altLang="ko-KR" sz="2800" dirty="0" smtClean="0"/>
            <a:t>)</a:t>
          </a:r>
          <a:endParaRPr lang="ko-KR" altLang="en-US" sz="2800" dirty="0"/>
        </a:p>
      </dgm:t>
    </dgm:pt>
    <dgm:pt modelId="{BD709129-34B3-49C8-A59B-9193C1D4D69C}" type="parTrans" cxnId="{C76681AA-8457-4849-9115-F03026BA9380}">
      <dgm:prSet/>
      <dgm:spPr/>
      <dgm:t>
        <a:bodyPr/>
        <a:lstStyle/>
        <a:p>
          <a:pPr latinLnBrk="1"/>
          <a:endParaRPr lang="ko-KR" altLang="en-US"/>
        </a:p>
      </dgm:t>
    </dgm:pt>
    <dgm:pt modelId="{8CEC1F7E-6AC9-4B33-AA13-70458B10A967}" type="sibTrans" cxnId="{C76681AA-8457-4849-9115-F03026BA9380}">
      <dgm:prSet/>
      <dgm:spPr/>
      <dgm:t>
        <a:bodyPr/>
        <a:lstStyle/>
        <a:p>
          <a:pPr latinLnBrk="1"/>
          <a:endParaRPr lang="ko-KR" altLang="en-US"/>
        </a:p>
      </dgm:t>
    </dgm:pt>
    <dgm:pt modelId="{1F09B2C8-597C-486D-8D06-05ADCCCDBA0D}" type="pres">
      <dgm:prSet presAssocID="{C893D403-FEEE-4F01-8B67-4FF3087C1175}" presName="Name0" presStyleCnt="0">
        <dgm:presLayoutVars>
          <dgm:dir/>
          <dgm:resizeHandles val="exact"/>
        </dgm:presLayoutVars>
      </dgm:prSet>
      <dgm:spPr/>
    </dgm:pt>
    <dgm:pt modelId="{05371FA9-E8C5-47E8-AC52-452F186BF098}" type="pres">
      <dgm:prSet presAssocID="{C893D403-FEEE-4F01-8B67-4FF3087C1175}" presName="arrow" presStyleLbl="bgShp" presStyleIdx="0" presStyleCnt="1"/>
      <dgm:spPr/>
    </dgm:pt>
    <dgm:pt modelId="{1D881046-3227-41D2-AD46-05AA8A9568E1}" type="pres">
      <dgm:prSet presAssocID="{C893D403-FEEE-4F01-8B67-4FF3087C1175}" presName="points" presStyleCnt="0"/>
      <dgm:spPr/>
    </dgm:pt>
    <dgm:pt modelId="{F6D82C60-5242-4D5C-87D4-19873921E4D0}" type="pres">
      <dgm:prSet presAssocID="{AB91A0A0-386D-4473-9BD1-C366399442FE}" presName="compositeA" presStyleCnt="0"/>
      <dgm:spPr/>
    </dgm:pt>
    <dgm:pt modelId="{D8D1266F-15C2-4686-96F5-06E66514ECFC}" type="pres">
      <dgm:prSet presAssocID="{AB91A0A0-386D-4473-9BD1-C366399442FE}" presName="textA" presStyleLbl="revTx" presStyleIdx="0" presStyleCnt="1" custScaleX="80384" custLinFactNeighborX="-18149" custLinFactNeighborY="8184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47A96D3-B9DB-4820-9BF1-38A9AD05C84B}" type="pres">
      <dgm:prSet presAssocID="{AB91A0A0-386D-4473-9BD1-C366399442FE}" presName="circleA" presStyleLbl="node1" presStyleIdx="0" presStyleCnt="1" custLinFactX="100000" custLinFactY="134252" custLinFactNeighborX="140574" custLinFactNeighborY="200000"/>
      <dgm:spPr>
        <a:solidFill>
          <a:schemeClr val="bg1"/>
        </a:solidFill>
      </dgm:spPr>
    </dgm:pt>
    <dgm:pt modelId="{56D0A889-6EE8-4DC9-BD1C-98DE36C9E69B}" type="pres">
      <dgm:prSet presAssocID="{AB91A0A0-386D-4473-9BD1-C366399442FE}" presName="spaceA" presStyleCnt="0"/>
      <dgm:spPr/>
    </dgm:pt>
  </dgm:ptLst>
  <dgm:cxnLst>
    <dgm:cxn modelId="{F34DA864-EAD3-4F0D-8505-512AF60D3EBA}" type="presOf" srcId="{AB91A0A0-386D-4473-9BD1-C366399442FE}" destId="{D8D1266F-15C2-4686-96F5-06E66514ECFC}" srcOrd="0" destOrd="0" presId="urn:microsoft.com/office/officeart/2005/8/layout/hProcess11"/>
    <dgm:cxn modelId="{C76681AA-8457-4849-9115-F03026BA9380}" srcId="{C893D403-FEEE-4F01-8B67-4FF3087C1175}" destId="{AB91A0A0-386D-4473-9BD1-C366399442FE}" srcOrd="0" destOrd="0" parTransId="{BD709129-34B3-49C8-A59B-9193C1D4D69C}" sibTransId="{8CEC1F7E-6AC9-4B33-AA13-70458B10A967}"/>
    <dgm:cxn modelId="{0895B2A2-39C9-4F70-B03C-CDE595D910AD}" type="presOf" srcId="{C893D403-FEEE-4F01-8B67-4FF3087C1175}" destId="{1F09B2C8-597C-486D-8D06-05ADCCCDBA0D}" srcOrd="0" destOrd="0" presId="urn:microsoft.com/office/officeart/2005/8/layout/hProcess11"/>
    <dgm:cxn modelId="{F107D99A-6DBD-4704-8AD6-2FA1182AAA60}" type="presParOf" srcId="{1F09B2C8-597C-486D-8D06-05ADCCCDBA0D}" destId="{05371FA9-E8C5-47E8-AC52-452F186BF098}" srcOrd="0" destOrd="0" presId="urn:microsoft.com/office/officeart/2005/8/layout/hProcess11"/>
    <dgm:cxn modelId="{5A73A994-1EA8-4903-8033-F4B4FDC30F82}" type="presParOf" srcId="{1F09B2C8-597C-486D-8D06-05ADCCCDBA0D}" destId="{1D881046-3227-41D2-AD46-05AA8A9568E1}" srcOrd="1" destOrd="0" presId="urn:microsoft.com/office/officeart/2005/8/layout/hProcess11"/>
    <dgm:cxn modelId="{BEB82B89-82D6-4D28-86FD-10CD05E7B9D3}" type="presParOf" srcId="{1D881046-3227-41D2-AD46-05AA8A9568E1}" destId="{F6D82C60-5242-4D5C-87D4-19873921E4D0}" srcOrd="0" destOrd="0" presId="urn:microsoft.com/office/officeart/2005/8/layout/hProcess11"/>
    <dgm:cxn modelId="{6453FB58-99FB-473D-97BB-7BA9C0FC8919}" type="presParOf" srcId="{F6D82C60-5242-4D5C-87D4-19873921E4D0}" destId="{D8D1266F-15C2-4686-96F5-06E66514ECFC}" srcOrd="0" destOrd="0" presId="urn:microsoft.com/office/officeart/2005/8/layout/hProcess11"/>
    <dgm:cxn modelId="{D58A435D-90C2-4402-8BD4-A6F32770497F}" type="presParOf" srcId="{F6D82C60-5242-4D5C-87D4-19873921E4D0}" destId="{347A96D3-B9DB-4820-9BF1-38A9AD05C84B}" srcOrd="1" destOrd="0" presId="urn:microsoft.com/office/officeart/2005/8/layout/hProcess11"/>
    <dgm:cxn modelId="{82D89633-78E3-46DC-A368-0E1FFCDB8423}" type="presParOf" srcId="{F6D82C60-5242-4D5C-87D4-19873921E4D0}" destId="{56D0A889-6EE8-4DC9-BD1C-98DE36C9E69B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893D403-FEEE-4F01-8B67-4FF3087C1175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F17A6764-D8B6-4325-B527-DBDAA1133BAA}">
      <dgm:prSet phldrT="[텍스트]" custT="1"/>
      <dgm:spPr/>
      <dgm:t>
        <a:bodyPr/>
        <a:lstStyle/>
        <a:p>
          <a:pPr latinLnBrk="1"/>
          <a:r>
            <a:rPr lang="en-US" altLang="ko-KR" sz="2800" dirty="0" smtClean="0"/>
            <a:t>“</a:t>
          </a:r>
          <a:r>
            <a:rPr lang="ko-KR" altLang="en-US" sz="2800" dirty="0" err="1" smtClean="0"/>
            <a:t>버려둠을</a:t>
          </a:r>
          <a:r>
            <a:rPr lang="ko-KR" altLang="en-US" sz="2800" dirty="0" smtClean="0"/>
            <a:t> 당할 것이라</a:t>
          </a:r>
          <a:r>
            <a:rPr lang="en-US" altLang="ko-KR" sz="2800" dirty="0" smtClean="0"/>
            <a:t>“(</a:t>
          </a:r>
          <a:r>
            <a:rPr lang="ko-KR" altLang="en-US" sz="2800" dirty="0" smtClean="0"/>
            <a:t>멸망</a:t>
          </a:r>
          <a:r>
            <a:rPr lang="en-US" altLang="ko-KR" sz="2800" dirty="0" smtClean="0"/>
            <a:t>)</a:t>
          </a:r>
          <a:endParaRPr lang="ko-KR" altLang="en-US" sz="2800" dirty="0"/>
        </a:p>
      </dgm:t>
    </dgm:pt>
    <dgm:pt modelId="{0D65515A-9A39-4567-81B6-AB23A6864CC4}" type="parTrans" cxnId="{7E89F95B-627E-4F36-8CFE-7A32A09B3BEA}">
      <dgm:prSet/>
      <dgm:spPr/>
      <dgm:t>
        <a:bodyPr/>
        <a:lstStyle/>
        <a:p>
          <a:pPr latinLnBrk="1"/>
          <a:endParaRPr lang="ko-KR" altLang="en-US"/>
        </a:p>
      </dgm:t>
    </dgm:pt>
    <dgm:pt modelId="{B833F5A8-C6DB-4F6C-8BF8-25942E0FD1D6}" type="sibTrans" cxnId="{7E89F95B-627E-4F36-8CFE-7A32A09B3BEA}">
      <dgm:prSet/>
      <dgm:spPr/>
      <dgm:t>
        <a:bodyPr/>
        <a:lstStyle/>
        <a:p>
          <a:pPr latinLnBrk="1"/>
          <a:endParaRPr lang="ko-KR" altLang="en-US"/>
        </a:p>
      </dgm:t>
    </dgm:pt>
    <dgm:pt modelId="{1F09B2C8-597C-486D-8D06-05ADCCCDBA0D}" type="pres">
      <dgm:prSet presAssocID="{C893D403-FEEE-4F01-8B67-4FF3087C1175}" presName="Name0" presStyleCnt="0">
        <dgm:presLayoutVars>
          <dgm:dir/>
          <dgm:resizeHandles val="exact"/>
        </dgm:presLayoutVars>
      </dgm:prSet>
      <dgm:spPr/>
    </dgm:pt>
    <dgm:pt modelId="{05371FA9-E8C5-47E8-AC52-452F186BF098}" type="pres">
      <dgm:prSet presAssocID="{C893D403-FEEE-4F01-8B67-4FF3087C1175}" presName="arrow" presStyleLbl="bgShp" presStyleIdx="0" presStyleCnt="1"/>
      <dgm:spPr/>
    </dgm:pt>
    <dgm:pt modelId="{1D881046-3227-41D2-AD46-05AA8A9568E1}" type="pres">
      <dgm:prSet presAssocID="{C893D403-FEEE-4F01-8B67-4FF3087C1175}" presName="points" presStyleCnt="0"/>
      <dgm:spPr/>
    </dgm:pt>
    <dgm:pt modelId="{6200836B-211E-4D29-A6A1-2578F904C39D}" type="pres">
      <dgm:prSet presAssocID="{F17A6764-D8B6-4325-B527-DBDAA1133BAA}" presName="compositeA" presStyleCnt="0"/>
      <dgm:spPr/>
    </dgm:pt>
    <dgm:pt modelId="{E37959E8-104D-4B4C-9249-38C3A22C1F45}" type="pres">
      <dgm:prSet presAssocID="{F17A6764-D8B6-4325-B527-DBDAA1133BAA}" presName="textA" presStyleLbl="revTx" presStyleIdx="0" presStyleCnt="1" custScaleX="83069" custScaleY="106470" custLinFactNeighborX="23202" custLinFactNeighborY="8103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ABB71F7-54C9-423E-A3E1-FC18698A8B0A}" type="pres">
      <dgm:prSet presAssocID="{F17A6764-D8B6-4325-B527-DBDAA1133BAA}" presName="circleA" presStyleLbl="node1" presStyleIdx="0" presStyleCnt="1" custLinFactX="-158731" custLinFactY="-100000" custLinFactNeighborX="-200000" custLinFactNeighborY="-150679"/>
      <dgm:spPr>
        <a:solidFill>
          <a:schemeClr val="bg1"/>
        </a:solidFill>
      </dgm:spPr>
    </dgm:pt>
    <dgm:pt modelId="{13BDD461-99AB-42AA-9B02-9D2A4DCE05BE}" type="pres">
      <dgm:prSet presAssocID="{F17A6764-D8B6-4325-B527-DBDAA1133BAA}" presName="spaceA" presStyleCnt="0"/>
      <dgm:spPr/>
    </dgm:pt>
  </dgm:ptLst>
  <dgm:cxnLst>
    <dgm:cxn modelId="{351F436B-B5FC-4FB9-BD67-00247CA66FA6}" type="presOf" srcId="{F17A6764-D8B6-4325-B527-DBDAA1133BAA}" destId="{E37959E8-104D-4B4C-9249-38C3A22C1F45}" srcOrd="0" destOrd="0" presId="urn:microsoft.com/office/officeart/2005/8/layout/hProcess11"/>
    <dgm:cxn modelId="{7E89F95B-627E-4F36-8CFE-7A32A09B3BEA}" srcId="{C893D403-FEEE-4F01-8B67-4FF3087C1175}" destId="{F17A6764-D8B6-4325-B527-DBDAA1133BAA}" srcOrd="0" destOrd="0" parTransId="{0D65515A-9A39-4567-81B6-AB23A6864CC4}" sibTransId="{B833F5A8-C6DB-4F6C-8BF8-25942E0FD1D6}"/>
    <dgm:cxn modelId="{0895B2A2-39C9-4F70-B03C-CDE595D910AD}" type="presOf" srcId="{C893D403-FEEE-4F01-8B67-4FF3087C1175}" destId="{1F09B2C8-597C-486D-8D06-05ADCCCDBA0D}" srcOrd="0" destOrd="0" presId="urn:microsoft.com/office/officeart/2005/8/layout/hProcess11"/>
    <dgm:cxn modelId="{F107D99A-6DBD-4704-8AD6-2FA1182AAA60}" type="presParOf" srcId="{1F09B2C8-597C-486D-8D06-05ADCCCDBA0D}" destId="{05371FA9-E8C5-47E8-AC52-452F186BF098}" srcOrd="0" destOrd="0" presId="urn:microsoft.com/office/officeart/2005/8/layout/hProcess11"/>
    <dgm:cxn modelId="{5A73A994-1EA8-4903-8033-F4B4FDC30F82}" type="presParOf" srcId="{1F09B2C8-597C-486D-8D06-05ADCCCDBA0D}" destId="{1D881046-3227-41D2-AD46-05AA8A9568E1}" srcOrd="1" destOrd="0" presId="urn:microsoft.com/office/officeart/2005/8/layout/hProcess11"/>
    <dgm:cxn modelId="{D5C64F73-1BC3-4804-9AFF-379EA0DE778A}" type="presParOf" srcId="{1D881046-3227-41D2-AD46-05AA8A9568E1}" destId="{6200836B-211E-4D29-A6A1-2578F904C39D}" srcOrd="0" destOrd="0" presId="urn:microsoft.com/office/officeart/2005/8/layout/hProcess11"/>
    <dgm:cxn modelId="{671B448C-2A3F-4936-A29E-98023D04CC36}" type="presParOf" srcId="{6200836B-211E-4D29-A6A1-2578F904C39D}" destId="{E37959E8-104D-4B4C-9249-38C3A22C1F45}" srcOrd="0" destOrd="0" presId="urn:microsoft.com/office/officeart/2005/8/layout/hProcess11"/>
    <dgm:cxn modelId="{684A2F4C-4575-476C-BEF3-4E81696D20A9}" type="presParOf" srcId="{6200836B-211E-4D29-A6A1-2578F904C39D}" destId="{AABB71F7-54C9-423E-A3E1-FC18698A8B0A}" srcOrd="1" destOrd="0" presId="urn:microsoft.com/office/officeart/2005/8/layout/hProcess11"/>
    <dgm:cxn modelId="{9822AE01-9B59-4294-AF2A-0E0C103DD256}" type="presParOf" srcId="{6200836B-211E-4D29-A6A1-2578F904C39D}" destId="{13BDD461-99AB-42AA-9B02-9D2A4DCE05B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893D403-FEEE-4F01-8B67-4FF3087C1175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AB91A0A0-386D-4473-9BD1-C366399442FE}">
      <dgm:prSet phldrT="[텍스트]" custT="1"/>
      <dgm:spPr/>
      <dgm:t>
        <a:bodyPr/>
        <a:lstStyle/>
        <a:p>
          <a:pPr latinLnBrk="1"/>
          <a:r>
            <a:rPr lang="en-US" altLang="ko-KR" sz="2800" dirty="0" smtClean="0"/>
            <a:t>“</a:t>
          </a:r>
          <a:r>
            <a:rPr lang="ko-KR" altLang="en-US" sz="2800" dirty="0" smtClean="0"/>
            <a:t>원한을 </a:t>
          </a:r>
          <a:r>
            <a:rPr lang="ko-KR" altLang="en-US" sz="2800" dirty="0" err="1" smtClean="0"/>
            <a:t>풀어주리라</a:t>
          </a:r>
          <a:r>
            <a:rPr lang="en-US" altLang="ko-KR" sz="2800" dirty="0" smtClean="0"/>
            <a:t>” </a:t>
          </a:r>
          <a:r>
            <a:rPr lang="ko-KR" altLang="en-US" sz="2800" dirty="0" smtClean="0"/>
            <a:t>눅</a:t>
          </a:r>
          <a:r>
            <a:rPr lang="en-US" altLang="ko-KR" sz="2800" dirty="0" smtClean="0"/>
            <a:t>18:1-8</a:t>
          </a:r>
          <a:endParaRPr lang="ko-KR" altLang="en-US" sz="2800" dirty="0"/>
        </a:p>
      </dgm:t>
    </dgm:pt>
    <dgm:pt modelId="{BD709129-34B3-49C8-A59B-9193C1D4D69C}" type="parTrans" cxnId="{C76681AA-8457-4849-9115-F03026BA9380}">
      <dgm:prSet/>
      <dgm:spPr/>
      <dgm:t>
        <a:bodyPr/>
        <a:lstStyle/>
        <a:p>
          <a:pPr latinLnBrk="1"/>
          <a:endParaRPr lang="ko-KR" altLang="en-US"/>
        </a:p>
      </dgm:t>
    </dgm:pt>
    <dgm:pt modelId="{8CEC1F7E-6AC9-4B33-AA13-70458B10A967}" type="sibTrans" cxnId="{C76681AA-8457-4849-9115-F03026BA9380}">
      <dgm:prSet/>
      <dgm:spPr/>
      <dgm:t>
        <a:bodyPr/>
        <a:lstStyle/>
        <a:p>
          <a:pPr latinLnBrk="1"/>
          <a:endParaRPr lang="ko-KR" altLang="en-US"/>
        </a:p>
      </dgm:t>
    </dgm:pt>
    <dgm:pt modelId="{1F09B2C8-597C-486D-8D06-05ADCCCDBA0D}" type="pres">
      <dgm:prSet presAssocID="{C893D403-FEEE-4F01-8B67-4FF3087C1175}" presName="Name0" presStyleCnt="0">
        <dgm:presLayoutVars>
          <dgm:dir/>
          <dgm:resizeHandles val="exact"/>
        </dgm:presLayoutVars>
      </dgm:prSet>
      <dgm:spPr/>
    </dgm:pt>
    <dgm:pt modelId="{05371FA9-E8C5-47E8-AC52-452F186BF098}" type="pres">
      <dgm:prSet presAssocID="{C893D403-FEEE-4F01-8B67-4FF3087C1175}" presName="arrow" presStyleLbl="bgShp" presStyleIdx="0" presStyleCnt="1"/>
      <dgm:spPr/>
    </dgm:pt>
    <dgm:pt modelId="{1D881046-3227-41D2-AD46-05AA8A9568E1}" type="pres">
      <dgm:prSet presAssocID="{C893D403-FEEE-4F01-8B67-4FF3087C1175}" presName="points" presStyleCnt="0"/>
      <dgm:spPr/>
    </dgm:pt>
    <dgm:pt modelId="{F6D82C60-5242-4D5C-87D4-19873921E4D0}" type="pres">
      <dgm:prSet presAssocID="{AB91A0A0-386D-4473-9BD1-C366399442FE}" presName="compositeA" presStyleCnt="0"/>
      <dgm:spPr/>
    </dgm:pt>
    <dgm:pt modelId="{D8D1266F-15C2-4686-96F5-06E66514ECFC}" type="pres">
      <dgm:prSet presAssocID="{AB91A0A0-386D-4473-9BD1-C366399442FE}" presName="textA" presStyleLbl="revTx" presStyleIdx="0" presStyleCnt="1" custScaleX="89886" custLinFactNeighborX="-18149" custLinFactNeighborY="8184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47A96D3-B9DB-4820-9BF1-38A9AD05C84B}" type="pres">
      <dgm:prSet presAssocID="{AB91A0A0-386D-4473-9BD1-C366399442FE}" presName="circleA" presStyleLbl="node1" presStyleIdx="0" presStyleCnt="1" custLinFactX="100000" custLinFactY="134252" custLinFactNeighborX="140574" custLinFactNeighborY="200000"/>
      <dgm:spPr>
        <a:solidFill>
          <a:schemeClr val="bg1"/>
        </a:solidFill>
      </dgm:spPr>
    </dgm:pt>
    <dgm:pt modelId="{56D0A889-6EE8-4DC9-BD1C-98DE36C9E69B}" type="pres">
      <dgm:prSet presAssocID="{AB91A0A0-386D-4473-9BD1-C366399442FE}" presName="spaceA" presStyleCnt="0"/>
      <dgm:spPr/>
    </dgm:pt>
  </dgm:ptLst>
  <dgm:cxnLst>
    <dgm:cxn modelId="{F34DA864-EAD3-4F0D-8505-512AF60D3EBA}" type="presOf" srcId="{AB91A0A0-386D-4473-9BD1-C366399442FE}" destId="{D8D1266F-15C2-4686-96F5-06E66514ECFC}" srcOrd="0" destOrd="0" presId="urn:microsoft.com/office/officeart/2005/8/layout/hProcess11"/>
    <dgm:cxn modelId="{C76681AA-8457-4849-9115-F03026BA9380}" srcId="{C893D403-FEEE-4F01-8B67-4FF3087C1175}" destId="{AB91A0A0-386D-4473-9BD1-C366399442FE}" srcOrd="0" destOrd="0" parTransId="{BD709129-34B3-49C8-A59B-9193C1D4D69C}" sibTransId="{8CEC1F7E-6AC9-4B33-AA13-70458B10A967}"/>
    <dgm:cxn modelId="{0895B2A2-39C9-4F70-B03C-CDE595D910AD}" type="presOf" srcId="{C893D403-FEEE-4F01-8B67-4FF3087C1175}" destId="{1F09B2C8-597C-486D-8D06-05ADCCCDBA0D}" srcOrd="0" destOrd="0" presId="urn:microsoft.com/office/officeart/2005/8/layout/hProcess11"/>
    <dgm:cxn modelId="{F107D99A-6DBD-4704-8AD6-2FA1182AAA60}" type="presParOf" srcId="{1F09B2C8-597C-486D-8D06-05ADCCCDBA0D}" destId="{05371FA9-E8C5-47E8-AC52-452F186BF098}" srcOrd="0" destOrd="0" presId="urn:microsoft.com/office/officeart/2005/8/layout/hProcess11"/>
    <dgm:cxn modelId="{5A73A994-1EA8-4903-8033-F4B4FDC30F82}" type="presParOf" srcId="{1F09B2C8-597C-486D-8D06-05ADCCCDBA0D}" destId="{1D881046-3227-41D2-AD46-05AA8A9568E1}" srcOrd="1" destOrd="0" presId="urn:microsoft.com/office/officeart/2005/8/layout/hProcess11"/>
    <dgm:cxn modelId="{BEB82B89-82D6-4D28-86FD-10CD05E7B9D3}" type="presParOf" srcId="{1D881046-3227-41D2-AD46-05AA8A9568E1}" destId="{F6D82C60-5242-4D5C-87D4-19873921E4D0}" srcOrd="0" destOrd="0" presId="urn:microsoft.com/office/officeart/2005/8/layout/hProcess11"/>
    <dgm:cxn modelId="{6453FB58-99FB-473D-97BB-7BA9C0FC8919}" type="presParOf" srcId="{F6D82C60-5242-4D5C-87D4-19873921E4D0}" destId="{D8D1266F-15C2-4686-96F5-06E66514ECFC}" srcOrd="0" destOrd="0" presId="urn:microsoft.com/office/officeart/2005/8/layout/hProcess11"/>
    <dgm:cxn modelId="{D58A435D-90C2-4402-8BD4-A6F32770497F}" type="presParOf" srcId="{F6D82C60-5242-4D5C-87D4-19873921E4D0}" destId="{347A96D3-B9DB-4820-9BF1-38A9AD05C84B}" srcOrd="1" destOrd="0" presId="urn:microsoft.com/office/officeart/2005/8/layout/hProcess11"/>
    <dgm:cxn modelId="{82D89633-78E3-46DC-A368-0E1FFCDB8423}" type="presParOf" srcId="{F6D82C60-5242-4D5C-87D4-19873921E4D0}" destId="{56D0A889-6EE8-4DC9-BD1C-98DE36C9E69B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893D403-FEEE-4F01-8B67-4FF3087C1175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F17A6764-D8B6-4325-B527-DBDAA1133BAA}">
      <dgm:prSet phldrT="[텍스트]" custT="1"/>
      <dgm:spPr/>
      <dgm:t>
        <a:bodyPr/>
        <a:lstStyle/>
        <a:p>
          <a:pPr latinLnBrk="1"/>
          <a:r>
            <a:rPr lang="en-US" altLang="ko-KR" sz="2800" dirty="0" smtClean="0"/>
            <a:t>“</a:t>
          </a:r>
          <a:r>
            <a:rPr lang="ko-KR" altLang="en-US" sz="2800" dirty="0" smtClean="0"/>
            <a:t>주검이 있는 곳 독수리가</a:t>
          </a:r>
          <a:r>
            <a:rPr lang="en-US" altLang="ko-KR" sz="2800" dirty="0" smtClean="0"/>
            <a:t>” </a:t>
          </a:r>
          <a:r>
            <a:rPr lang="ko-KR" altLang="en-US" sz="2800" dirty="0" smtClean="0"/>
            <a:t>눅</a:t>
          </a:r>
          <a:r>
            <a:rPr lang="en-US" altLang="ko-KR" sz="2800" dirty="0" smtClean="0"/>
            <a:t>17:37</a:t>
          </a:r>
          <a:endParaRPr lang="ko-KR" altLang="en-US" sz="2800" dirty="0"/>
        </a:p>
      </dgm:t>
    </dgm:pt>
    <dgm:pt modelId="{0D65515A-9A39-4567-81B6-AB23A6864CC4}" type="parTrans" cxnId="{7E89F95B-627E-4F36-8CFE-7A32A09B3BEA}">
      <dgm:prSet/>
      <dgm:spPr/>
      <dgm:t>
        <a:bodyPr/>
        <a:lstStyle/>
        <a:p>
          <a:pPr latinLnBrk="1"/>
          <a:endParaRPr lang="ko-KR" altLang="en-US"/>
        </a:p>
      </dgm:t>
    </dgm:pt>
    <dgm:pt modelId="{B833F5A8-C6DB-4F6C-8BF8-25942E0FD1D6}" type="sibTrans" cxnId="{7E89F95B-627E-4F36-8CFE-7A32A09B3BEA}">
      <dgm:prSet/>
      <dgm:spPr/>
      <dgm:t>
        <a:bodyPr/>
        <a:lstStyle/>
        <a:p>
          <a:pPr latinLnBrk="1"/>
          <a:endParaRPr lang="ko-KR" altLang="en-US"/>
        </a:p>
      </dgm:t>
    </dgm:pt>
    <dgm:pt modelId="{1F09B2C8-597C-486D-8D06-05ADCCCDBA0D}" type="pres">
      <dgm:prSet presAssocID="{C893D403-FEEE-4F01-8B67-4FF3087C1175}" presName="Name0" presStyleCnt="0">
        <dgm:presLayoutVars>
          <dgm:dir/>
          <dgm:resizeHandles val="exact"/>
        </dgm:presLayoutVars>
      </dgm:prSet>
      <dgm:spPr/>
    </dgm:pt>
    <dgm:pt modelId="{05371FA9-E8C5-47E8-AC52-452F186BF098}" type="pres">
      <dgm:prSet presAssocID="{C893D403-FEEE-4F01-8B67-4FF3087C1175}" presName="arrow" presStyleLbl="bgShp" presStyleIdx="0" presStyleCnt="1"/>
      <dgm:spPr/>
    </dgm:pt>
    <dgm:pt modelId="{1D881046-3227-41D2-AD46-05AA8A9568E1}" type="pres">
      <dgm:prSet presAssocID="{C893D403-FEEE-4F01-8B67-4FF3087C1175}" presName="points" presStyleCnt="0"/>
      <dgm:spPr/>
    </dgm:pt>
    <dgm:pt modelId="{6200836B-211E-4D29-A6A1-2578F904C39D}" type="pres">
      <dgm:prSet presAssocID="{F17A6764-D8B6-4325-B527-DBDAA1133BAA}" presName="compositeA" presStyleCnt="0"/>
      <dgm:spPr/>
    </dgm:pt>
    <dgm:pt modelId="{E37959E8-104D-4B4C-9249-38C3A22C1F45}" type="pres">
      <dgm:prSet presAssocID="{F17A6764-D8B6-4325-B527-DBDAA1133BAA}" presName="textA" presStyleLbl="revTx" presStyleIdx="0" presStyleCnt="1" custScaleX="111328" custScaleY="106470" custLinFactNeighborX="23202" custLinFactNeighborY="8103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ABB71F7-54C9-423E-A3E1-FC18698A8B0A}" type="pres">
      <dgm:prSet presAssocID="{F17A6764-D8B6-4325-B527-DBDAA1133BAA}" presName="circleA" presStyleLbl="node1" presStyleIdx="0" presStyleCnt="1" custLinFactX="-158731" custLinFactY="-100000" custLinFactNeighborX="-200000" custLinFactNeighborY="-150679"/>
      <dgm:spPr>
        <a:solidFill>
          <a:schemeClr val="bg1"/>
        </a:solidFill>
      </dgm:spPr>
    </dgm:pt>
    <dgm:pt modelId="{13BDD461-99AB-42AA-9B02-9D2A4DCE05BE}" type="pres">
      <dgm:prSet presAssocID="{F17A6764-D8B6-4325-B527-DBDAA1133BAA}" presName="spaceA" presStyleCnt="0"/>
      <dgm:spPr/>
    </dgm:pt>
  </dgm:ptLst>
  <dgm:cxnLst>
    <dgm:cxn modelId="{351F436B-B5FC-4FB9-BD67-00247CA66FA6}" type="presOf" srcId="{F17A6764-D8B6-4325-B527-DBDAA1133BAA}" destId="{E37959E8-104D-4B4C-9249-38C3A22C1F45}" srcOrd="0" destOrd="0" presId="urn:microsoft.com/office/officeart/2005/8/layout/hProcess11"/>
    <dgm:cxn modelId="{7E89F95B-627E-4F36-8CFE-7A32A09B3BEA}" srcId="{C893D403-FEEE-4F01-8B67-4FF3087C1175}" destId="{F17A6764-D8B6-4325-B527-DBDAA1133BAA}" srcOrd="0" destOrd="0" parTransId="{0D65515A-9A39-4567-81B6-AB23A6864CC4}" sibTransId="{B833F5A8-C6DB-4F6C-8BF8-25942E0FD1D6}"/>
    <dgm:cxn modelId="{0895B2A2-39C9-4F70-B03C-CDE595D910AD}" type="presOf" srcId="{C893D403-FEEE-4F01-8B67-4FF3087C1175}" destId="{1F09B2C8-597C-486D-8D06-05ADCCCDBA0D}" srcOrd="0" destOrd="0" presId="urn:microsoft.com/office/officeart/2005/8/layout/hProcess11"/>
    <dgm:cxn modelId="{F107D99A-6DBD-4704-8AD6-2FA1182AAA60}" type="presParOf" srcId="{1F09B2C8-597C-486D-8D06-05ADCCCDBA0D}" destId="{05371FA9-E8C5-47E8-AC52-452F186BF098}" srcOrd="0" destOrd="0" presId="urn:microsoft.com/office/officeart/2005/8/layout/hProcess11"/>
    <dgm:cxn modelId="{5A73A994-1EA8-4903-8033-F4B4FDC30F82}" type="presParOf" srcId="{1F09B2C8-597C-486D-8D06-05ADCCCDBA0D}" destId="{1D881046-3227-41D2-AD46-05AA8A9568E1}" srcOrd="1" destOrd="0" presId="urn:microsoft.com/office/officeart/2005/8/layout/hProcess11"/>
    <dgm:cxn modelId="{D5C64F73-1BC3-4804-9AFF-379EA0DE778A}" type="presParOf" srcId="{1D881046-3227-41D2-AD46-05AA8A9568E1}" destId="{6200836B-211E-4D29-A6A1-2578F904C39D}" srcOrd="0" destOrd="0" presId="urn:microsoft.com/office/officeart/2005/8/layout/hProcess11"/>
    <dgm:cxn modelId="{671B448C-2A3F-4936-A29E-98023D04CC36}" type="presParOf" srcId="{6200836B-211E-4D29-A6A1-2578F904C39D}" destId="{E37959E8-104D-4B4C-9249-38C3A22C1F45}" srcOrd="0" destOrd="0" presId="urn:microsoft.com/office/officeart/2005/8/layout/hProcess11"/>
    <dgm:cxn modelId="{684A2F4C-4575-476C-BEF3-4E81696D20A9}" type="presParOf" srcId="{6200836B-211E-4D29-A6A1-2578F904C39D}" destId="{AABB71F7-54C9-423E-A3E1-FC18698A8B0A}" srcOrd="1" destOrd="0" presId="urn:microsoft.com/office/officeart/2005/8/layout/hProcess11"/>
    <dgm:cxn modelId="{9822AE01-9B59-4294-AF2A-0E0C103DD256}" type="presParOf" srcId="{6200836B-211E-4D29-A6A1-2578F904C39D}" destId="{13BDD461-99AB-42AA-9B02-9D2A4DCE05B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893D403-FEEE-4F01-8B67-4FF3087C1175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AB91A0A0-386D-4473-9BD1-C366399442FE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인자의</a:t>
          </a:r>
          <a:r>
            <a:rPr lang="en-US" altLang="ko-KR" sz="2800" dirty="0" smtClean="0"/>
            <a:t> </a:t>
          </a:r>
          <a:r>
            <a:rPr lang="ko-KR" altLang="en-US" sz="2800" dirty="0" smtClean="0"/>
            <a:t>오심</a:t>
          </a:r>
          <a:endParaRPr lang="ko-KR" altLang="en-US" sz="2800" dirty="0"/>
        </a:p>
      </dgm:t>
    </dgm:pt>
    <dgm:pt modelId="{BD709129-34B3-49C8-A59B-9193C1D4D69C}" type="parTrans" cxnId="{C76681AA-8457-4849-9115-F03026BA9380}">
      <dgm:prSet/>
      <dgm:spPr/>
      <dgm:t>
        <a:bodyPr/>
        <a:lstStyle/>
        <a:p>
          <a:pPr latinLnBrk="1"/>
          <a:endParaRPr lang="ko-KR" altLang="en-US"/>
        </a:p>
      </dgm:t>
    </dgm:pt>
    <dgm:pt modelId="{8CEC1F7E-6AC9-4B33-AA13-70458B10A967}" type="sibTrans" cxnId="{C76681AA-8457-4849-9115-F03026BA9380}">
      <dgm:prSet/>
      <dgm:spPr/>
      <dgm:t>
        <a:bodyPr/>
        <a:lstStyle/>
        <a:p>
          <a:pPr latinLnBrk="1"/>
          <a:endParaRPr lang="ko-KR" altLang="en-US"/>
        </a:p>
      </dgm:t>
    </dgm:pt>
    <dgm:pt modelId="{1F09B2C8-597C-486D-8D06-05ADCCCDBA0D}" type="pres">
      <dgm:prSet presAssocID="{C893D403-FEEE-4F01-8B67-4FF3087C1175}" presName="Name0" presStyleCnt="0">
        <dgm:presLayoutVars>
          <dgm:dir/>
          <dgm:resizeHandles val="exact"/>
        </dgm:presLayoutVars>
      </dgm:prSet>
      <dgm:spPr/>
    </dgm:pt>
    <dgm:pt modelId="{05371FA9-E8C5-47E8-AC52-452F186BF098}" type="pres">
      <dgm:prSet presAssocID="{C893D403-FEEE-4F01-8B67-4FF3087C1175}" presName="arrow" presStyleLbl="bgShp" presStyleIdx="0" presStyleCnt="1"/>
      <dgm:spPr/>
    </dgm:pt>
    <dgm:pt modelId="{1D881046-3227-41D2-AD46-05AA8A9568E1}" type="pres">
      <dgm:prSet presAssocID="{C893D403-FEEE-4F01-8B67-4FF3087C1175}" presName="points" presStyleCnt="0"/>
      <dgm:spPr/>
    </dgm:pt>
    <dgm:pt modelId="{F6D82C60-5242-4D5C-87D4-19873921E4D0}" type="pres">
      <dgm:prSet presAssocID="{AB91A0A0-386D-4473-9BD1-C366399442FE}" presName="compositeA" presStyleCnt="0"/>
      <dgm:spPr/>
    </dgm:pt>
    <dgm:pt modelId="{D8D1266F-15C2-4686-96F5-06E66514ECFC}" type="pres">
      <dgm:prSet presAssocID="{AB91A0A0-386D-4473-9BD1-C366399442FE}" presName="textA" presStyleLbl="revTx" presStyleIdx="0" presStyleCnt="1" custScaleX="42680" custLinFactNeighborX="-18149" custLinFactNeighborY="8184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47A96D3-B9DB-4820-9BF1-38A9AD05C84B}" type="pres">
      <dgm:prSet presAssocID="{AB91A0A0-386D-4473-9BD1-C366399442FE}" presName="circleA" presStyleLbl="node1" presStyleIdx="0" presStyleCnt="1" custLinFactX="100000" custLinFactY="134252" custLinFactNeighborX="140574" custLinFactNeighborY="200000"/>
      <dgm:spPr>
        <a:solidFill>
          <a:schemeClr val="bg1"/>
        </a:solidFill>
      </dgm:spPr>
    </dgm:pt>
    <dgm:pt modelId="{56D0A889-6EE8-4DC9-BD1C-98DE36C9E69B}" type="pres">
      <dgm:prSet presAssocID="{AB91A0A0-386D-4473-9BD1-C366399442FE}" presName="spaceA" presStyleCnt="0"/>
      <dgm:spPr/>
    </dgm:pt>
  </dgm:ptLst>
  <dgm:cxnLst>
    <dgm:cxn modelId="{F34DA864-EAD3-4F0D-8505-512AF60D3EBA}" type="presOf" srcId="{AB91A0A0-386D-4473-9BD1-C366399442FE}" destId="{D8D1266F-15C2-4686-96F5-06E66514ECFC}" srcOrd="0" destOrd="0" presId="urn:microsoft.com/office/officeart/2005/8/layout/hProcess11"/>
    <dgm:cxn modelId="{C76681AA-8457-4849-9115-F03026BA9380}" srcId="{C893D403-FEEE-4F01-8B67-4FF3087C1175}" destId="{AB91A0A0-386D-4473-9BD1-C366399442FE}" srcOrd="0" destOrd="0" parTransId="{BD709129-34B3-49C8-A59B-9193C1D4D69C}" sibTransId="{8CEC1F7E-6AC9-4B33-AA13-70458B10A967}"/>
    <dgm:cxn modelId="{0895B2A2-39C9-4F70-B03C-CDE595D910AD}" type="presOf" srcId="{C893D403-FEEE-4F01-8B67-4FF3087C1175}" destId="{1F09B2C8-597C-486D-8D06-05ADCCCDBA0D}" srcOrd="0" destOrd="0" presId="urn:microsoft.com/office/officeart/2005/8/layout/hProcess11"/>
    <dgm:cxn modelId="{F107D99A-6DBD-4704-8AD6-2FA1182AAA60}" type="presParOf" srcId="{1F09B2C8-597C-486D-8D06-05ADCCCDBA0D}" destId="{05371FA9-E8C5-47E8-AC52-452F186BF098}" srcOrd="0" destOrd="0" presId="urn:microsoft.com/office/officeart/2005/8/layout/hProcess11"/>
    <dgm:cxn modelId="{5A73A994-1EA8-4903-8033-F4B4FDC30F82}" type="presParOf" srcId="{1F09B2C8-597C-486D-8D06-05ADCCCDBA0D}" destId="{1D881046-3227-41D2-AD46-05AA8A9568E1}" srcOrd="1" destOrd="0" presId="urn:microsoft.com/office/officeart/2005/8/layout/hProcess11"/>
    <dgm:cxn modelId="{BEB82B89-82D6-4D28-86FD-10CD05E7B9D3}" type="presParOf" srcId="{1D881046-3227-41D2-AD46-05AA8A9568E1}" destId="{F6D82C60-5242-4D5C-87D4-19873921E4D0}" srcOrd="0" destOrd="0" presId="urn:microsoft.com/office/officeart/2005/8/layout/hProcess11"/>
    <dgm:cxn modelId="{6453FB58-99FB-473D-97BB-7BA9C0FC8919}" type="presParOf" srcId="{F6D82C60-5242-4D5C-87D4-19873921E4D0}" destId="{D8D1266F-15C2-4686-96F5-06E66514ECFC}" srcOrd="0" destOrd="0" presId="urn:microsoft.com/office/officeart/2005/8/layout/hProcess11"/>
    <dgm:cxn modelId="{D58A435D-90C2-4402-8BD4-A6F32770497F}" type="presParOf" srcId="{F6D82C60-5242-4D5C-87D4-19873921E4D0}" destId="{347A96D3-B9DB-4820-9BF1-38A9AD05C84B}" srcOrd="1" destOrd="0" presId="urn:microsoft.com/office/officeart/2005/8/layout/hProcess11"/>
    <dgm:cxn modelId="{82D89633-78E3-46DC-A368-0E1FFCDB8423}" type="presParOf" srcId="{F6D82C60-5242-4D5C-87D4-19873921E4D0}" destId="{56D0A889-6EE8-4DC9-BD1C-98DE36C9E69B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71FA9-E8C5-47E8-AC52-452F186BF098}">
      <dsp:nvSpPr>
        <dsp:cNvPr id="0" name=""/>
        <dsp:cNvSpPr/>
      </dsp:nvSpPr>
      <dsp:spPr>
        <a:xfrm>
          <a:off x="0" y="593176"/>
          <a:ext cx="7286002" cy="790901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D1266F-15C2-4686-96F5-06E66514ECFC}">
      <dsp:nvSpPr>
        <dsp:cNvPr id="0" name=""/>
        <dsp:cNvSpPr/>
      </dsp:nvSpPr>
      <dsp:spPr>
        <a:xfrm>
          <a:off x="0" y="647329"/>
          <a:ext cx="4214704" cy="790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노아 언약의 시작</a:t>
          </a:r>
          <a:endParaRPr lang="ko-KR" altLang="en-US" sz="2800" kern="1200" dirty="0"/>
        </a:p>
      </dsp:txBody>
      <dsp:txXfrm>
        <a:off x="0" y="647329"/>
        <a:ext cx="4214704" cy="790901"/>
      </dsp:txXfrm>
    </dsp:sp>
    <dsp:sp modelId="{347A96D3-B9DB-4820-9BF1-38A9AD05C84B}">
      <dsp:nvSpPr>
        <dsp:cNvPr id="0" name=""/>
        <dsp:cNvSpPr/>
      </dsp:nvSpPr>
      <dsp:spPr>
        <a:xfrm>
          <a:off x="3655514" y="1550665"/>
          <a:ext cx="197725" cy="197725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71FA9-E8C5-47E8-AC52-452F186BF098}">
      <dsp:nvSpPr>
        <dsp:cNvPr id="0" name=""/>
        <dsp:cNvSpPr/>
      </dsp:nvSpPr>
      <dsp:spPr>
        <a:xfrm>
          <a:off x="0" y="593176"/>
          <a:ext cx="7956849" cy="790901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7959E8-104D-4B4C-9249-38C3A22C1F45}">
      <dsp:nvSpPr>
        <dsp:cNvPr id="0" name=""/>
        <dsp:cNvSpPr/>
      </dsp:nvSpPr>
      <dsp:spPr>
        <a:xfrm>
          <a:off x="2945876" y="628145"/>
          <a:ext cx="4585990" cy="8420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예루살렘 멸망</a:t>
          </a:r>
          <a:r>
            <a:rPr lang="en-US" altLang="ko-KR" sz="2800" kern="1200" dirty="0" smtClean="0"/>
            <a:t>, </a:t>
          </a:r>
          <a:r>
            <a:rPr lang="ko-KR" altLang="en-US" sz="2800" kern="1200" dirty="0" err="1" smtClean="0"/>
            <a:t>성전파괴</a:t>
          </a:r>
          <a:endParaRPr lang="ko-KR" altLang="en-US" sz="2800" kern="1200" dirty="0"/>
        </a:p>
      </dsp:txBody>
      <dsp:txXfrm>
        <a:off x="2945876" y="628145"/>
        <a:ext cx="4585990" cy="842072"/>
      </dsp:txXfrm>
    </dsp:sp>
    <dsp:sp modelId="{AABB71F7-54C9-423E-A3E1-FC18698A8B0A}">
      <dsp:nvSpPr>
        <dsp:cNvPr id="0" name=""/>
        <dsp:cNvSpPr/>
      </dsp:nvSpPr>
      <dsp:spPr>
        <a:xfrm>
          <a:off x="2772417" y="406901"/>
          <a:ext cx="197725" cy="197725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71FA9-E8C5-47E8-AC52-452F186BF098}">
      <dsp:nvSpPr>
        <dsp:cNvPr id="0" name=""/>
        <dsp:cNvSpPr/>
      </dsp:nvSpPr>
      <dsp:spPr>
        <a:xfrm>
          <a:off x="0" y="593176"/>
          <a:ext cx="7286002" cy="790901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D1266F-15C2-4686-96F5-06E66514ECFC}">
      <dsp:nvSpPr>
        <dsp:cNvPr id="0" name=""/>
        <dsp:cNvSpPr/>
      </dsp:nvSpPr>
      <dsp:spPr>
        <a:xfrm>
          <a:off x="68328" y="647329"/>
          <a:ext cx="4040539" cy="790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새 시대의 시작</a:t>
          </a:r>
          <a:endParaRPr lang="ko-KR" altLang="en-US" sz="2800" kern="1200" dirty="0"/>
        </a:p>
      </dsp:txBody>
      <dsp:txXfrm>
        <a:off x="68328" y="647329"/>
        <a:ext cx="4040539" cy="790901"/>
      </dsp:txXfrm>
    </dsp:sp>
    <dsp:sp modelId="{347A96D3-B9DB-4820-9BF1-38A9AD05C84B}">
      <dsp:nvSpPr>
        <dsp:cNvPr id="0" name=""/>
        <dsp:cNvSpPr/>
      </dsp:nvSpPr>
      <dsp:spPr>
        <a:xfrm>
          <a:off x="3655514" y="1550665"/>
          <a:ext cx="197725" cy="197725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71FA9-E8C5-47E8-AC52-452F186BF098}">
      <dsp:nvSpPr>
        <dsp:cNvPr id="0" name=""/>
        <dsp:cNvSpPr/>
      </dsp:nvSpPr>
      <dsp:spPr>
        <a:xfrm>
          <a:off x="0" y="593176"/>
          <a:ext cx="7956849" cy="790901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7959E8-104D-4B4C-9249-38C3A22C1F45}">
      <dsp:nvSpPr>
        <dsp:cNvPr id="0" name=""/>
        <dsp:cNvSpPr/>
      </dsp:nvSpPr>
      <dsp:spPr>
        <a:xfrm>
          <a:off x="2945876" y="628145"/>
          <a:ext cx="4585990" cy="8420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마지막 날의 심판</a:t>
          </a:r>
          <a:endParaRPr lang="ko-KR" altLang="en-US" sz="2800" kern="1200" dirty="0"/>
        </a:p>
      </dsp:txBody>
      <dsp:txXfrm>
        <a:off x="2945876" y="628145"/>
        <a:ext cx="4585990" cy="842072"/>
      </dsp:txXfrm>
    </dsp:sp>
    <dsp:sp modelId="{AABB71F7-54C9-423E-A3E1-FC18698A8B0A}">
      <dsp:nvSpPr>
        <dsp:cNvPr id="0" name=""/>
        <dsp:cNvSpPr/>
      </dsp:nvSpPr>
      <dsp:spPr>
        <a:xfrm>
          <a:off x="2772417" y="406901"/>
          <a:ext cx="197725" cy="197725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71FA9-E8C5-47E8-AC52-452F186BF098}">
      <dsp:nvSpPr>
        <dsp:cNvPr id="0" name=""/>
        <dsp:cNvSpPr/>
      </dsp:nvSpPr>
      <dsp:spPr>
        <a:xfrm>
          <a:off x="0" y="593176"/>
          <a:ext cx="7956849" cy="790901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7959E8-104D-4B4C-9249-38C3A22C1F45}">
      <dsp:nvSpPr>
        <dsp:cNvPr id="0" name=""/>
        <dsp:cNvSpPr/>
      </dsp:nvSpPr>
      <dsp:spPr>
        <a:xfrm>
          <a:off x="2945876" y="628145"/>
          <a:ext cx="4585990" cy="8420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아담 언약의 마지막</a:t>
          </a:r>
          <a:endParaRPr lang="ko-KR" altLang="en-US" sz="2800" kern="1200" dirty="0"/>
        </a:p>
      </dsp:txBody>
      <dsp:txXfrm>
        <a:off x="2945876" y="628145"/>
        <a:ext cx="4585990" cy="842072"/>
      </dsp:txXfrm>
    </dsp:sp>
    <dsp:sp modelId="{AABB71F7-54C9-423E-A3E1-FC18698A8B0A}">
      <dsp:nvSpPr>
        <dsp:cNvPr id="0" name=""/>
        <dsp:cNvSpPr/>
      </dsp:nvSpPr>
      <dsp:spPr>
        <a:xfrm>
          <a:off x="2772417" y="406901"/>
          <a:ext cx="197725" cy="197725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71FA9-E8C5-47E8-AC52-452F186BF098}">
      <dsp:nvSpPr>
        <dsp:cNvPr id="0" name=""/>
        <dsp:cNvSpPr/>
      </dsp:nvSpPr>
      <dsp:spPr>
        <a:xfrm>
          <a:off x="0" y="593176"/>
          <a:ext cx="7286002" cy="790901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D1266F-15C2-4686-96F5-06E66514ECFC}">
      <dsp:nvSpPr>
        <dsp:cNvPr id="0" name=""/>
        <dsp:cNvSpPr/>
      </dsp:nvSpPr>
      <dsp:spPr>
        <a:xfrm>
          <a:off x="0" y="647329"/>
          <a:ext cx="4214704" cy="790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아브라함 언약의 시작</a:t>
          </a:r>
          <a:endParaRPr lang="ko-KR" altLang="en-US" sz="2800" kern="1200" dirty="0"/>
        </a:p>
      </dsp:txBody>
      <dsp:txXfrm>
        <a:off x="0" y="647329"/>
        <a:ext cx="4214704" cy="790901"/>
      </dsp:txXfrm>
    </dsp:sp>
    <dsp:sp modelId="{347A96D3-B9DB-4820-9BF1-38A9AD05C84B}">
      <dsp:nvSpPr>
        <dsp:cNvPr id="0" name=""/>
        <dsp:cNvSpPr/>
      </dsp:nvSpPr>
      <dsp:spPr>
        <a:xfrm>
          <a:off x="3655514" y="1550665"/>
          <a:ext cx="197725" cy="197725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71FA9-E8C5-47E8-AC52-452F186BF098}">
      <dsp:nvSpPr>
        <dsp:cNvPr id="0" name=""/>
        <dsp:cNvSpPr/>
      </dsp:nvSpPr>
      <dsp:spPr>
        <a:xfrm>
          <a:off x="0" y="593176"/>
          <a:ext cx="7956849" cy="790901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7959E8-104D-4B4C-9249-38C3A22C1F45}">
      <dsp:nvSpPr>
        <dsp:cNvPr id="0" name=""/>
        <dsp:cNvSpPr/>
      </dsp:nvSpPr>
      <dsp:spPr>
        <a:xfrm>
          <a:off x="2945876" y="628145"/>
          <a:ext cx="4585990" cy="8420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노아 언약의 마지막</a:t>
          </a:r>
          <a:endParaRPr lang="ko-KR" altLang="en-US" sz="2800" kern="1200" dirty="0"/>
        </a:p>
      </dsp:txBody>
      <dsp:txXfrm>
        <a:off x="2945876" y="628145"/>
        <a:ext cx="4585990" cy="842072"/>
      </dsp:txXfrm>
    </dsp:sp>
    <dsp:sp modelId="{AABB71F7-54C9-423E-A3E1-FC18698A8B0A}">
      <dsp:nvSpPr>
        <dsp:cNvPr id="0" name=""/>
        <dsp:cNvSpPr/>
      </dsp:nvSpPr>
      <dsp:spPr>
        <a:xfrm>
          <a:off x="2772417" y="406901"/>
          <a:ext cx="197725" cy="197725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71FA9-E8C5-47E8-AC52-452F186BF098}">
      <dsp:nvSpPr>
        <dsp:cNvPr id="0" name=""/>
        <dsp:cNvSpPr/>
      </dsp:nvSpPr>
      <dsp:spPr>
        <a:xfrm>
          <a:off x="0" y="593176"/>
          <a:ext cx="7286002" cy="790901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D1266F-15C2-4686-96F5-06E66514ECFC}">
      <dsp:nvSpPr>
        <dsp:cNvPr id="0" name=""/>
        <dsp:cNvSpPr/>
      </dsp:nvSpPr>
      <dsp:spPr>
        <a:xfrm>
          <a:off x="0" y="647329"/>
          <a:ext cx="5271101" cy="790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800" kern="1200" dirty="0" smtClean="0"/>
            <a:t>“</a:t>
          </a:r>
          <a:r>
            <a:rPr lang="ko-KR" altLang="en-US" sz="2800" kern="1200" dirty="0" err="1" smtClean="0"/>
            <a:t>데려감을</a:t>
          </a:r>
          <a:r>
            <a:rPr lang="ko-KR" altLang="en-US" sz="2800" kern="1200" dirty="0" smtClean="0"/>
            <a:t> 얻고</a:t>
          </a:r>
          <a:r>
            <a:rPr lang="en-US" altLang="ko-KR" sz="2800" kern="1200" dirty="0" smtClean="0"/>
            <a:t>” (</a:t>
          </a:r>
          <a:r>
            <a:rPr lang="ko-KR" altLang="en-US" sz="2800" kern="1200" dirty="0" smtClean="0"/>
            <a:t>구원</a:t>
          </a:r>
          <a:r>
            <a:rPr lang="en-US" altLang="ko-KR" sz="2800" kern="1200" dirty="0" smtClean="0"/>
            <a:t>)</a:t>
          </a:r>
          <a:endParaRPr lang="ko-KR" altLang="en-US" sz="2800" kern="1200" dirty="0"/>
        </a:p>
      </dsp:txBody>
      <dsp:txXfrm>
        <a:off x="0" y="647329"/>
        <a:ext cx="5271101" cy="790901"/>
      </dsp:txXfrm>
    </dsp:sp>
    <dsp:sp modelId="{347A96D3-B9DB-4820-9BF1-38A9AD05C84B}">
      <dsp:nvSpPr>
        <dsp:cNvPr id="0" name=""/>
        <dsp:cNvSpPr/>
      </dsp:nvSpPr>
      <dsp:spPr>
        <a:xfrm>
          <a:off x="3655514" y="1550665"/>
          <a:ext cx="197725" cy="197725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71FA9-E8C5-47E8-AC52-452F186BF098}">
      <dsp:nvSpPr>
        <dsp:cNvPr id="0" name=""/>
        <dsp:cNvSpPr/>
      </dsp:nvSpPr>
      <dsp:spPr>
        <a:xfrm>
          <a:off x="0" y="593176"/>
          <a:ext cx="7956849" cy="790901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7959E8-104D-4B4C-9249-38C3A22C1F45}">
      <dsp:nvSpPr>
        <dsp:cNvPr id="0" name=""/>
        <dsp:cNvSpPr/>
      </dsp:nvSpPr>
      <dsp:spPr>
        <a:xfrm>
          <a:off x="2019754" y="628145"/>
          <a:ext cx="5937094" cy="8420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800" kern="1200" dirty="0" smtClean="0"/>
            <a:t>“</a:t>
          </a:r>
          <a:r>
            <a:rPr lang="ko-KR" altLang="en-US" sz="2800" kern="1200" dirty="0" err="1" smtClean="0"/>
            <a:t>버려둠을</a:t>
          </a:r>
          <a:r>
            <a:rPr lang="ko-KR" altLang="en-US" sz="2800" kern="1200" dirty="0" smtClean="0"/>
            <a:t> 당할 것이라</a:t>
          </a:r>
          <a:r>
            <a:rPr lang="en-US" altLang="ko-KR" sz="2800" kern="1200" dirty="0" smtClean="0"/>
            <a:t>“(</a:t>
          </a:r>
          <a:r>
            <a:rPr lang="ko-KR" altLang="en-US" sz="2800" kern="1200" dirty="0" smtClean="0"/>
            <a:t>멸망</a:t>
          </a:r>
          <a:r>
            <a:rPr lang="en-US" altLang="ko-KR" sz="2800" kern="1200" dirty="0" smtClean="0"/>
            <a:t>)</a:t>
          </a:r>
          <a:endParaRPr lang="ko-KR" altLang="en-US" sz="2800" kern="1200" dirty="0"/>
        </a:p>
      </dsp:txBody>
      <dsp:txXfrm>
        <a:off x="2019754" y="628145"/>
        <a:ext cx="5937094" cy="842072"/>
      </dsp:txXfrm>
    </dsp:sp>
    <dsp:sp modelId="{AABB71F7-54C9-423E-A3E1-FC18698A8B0A}">
      <dsp:nvSpPr>
        <dsp:cNvPr id="0" name=""/>
        <dsp:cNvSpPr/>
      </dsp:nvSpPr>
      <dsp:spPr>
        <a:xfrm>
          <a:off x="2772417" y="406901"/>
          <a:ext cx="197725" cy="197725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71FA9-E8C5-47E8-AC52-452F186BF098}">
      <dsp:nvSpPr>
        <dsp:cNvPr id="0" name=""/>
        <dsp:cNvSpPr/>
      </dsp:nvSpPr>
      <dsp:spPr>
        <a:xfrm>
          <a:off x="0" y="593176"/>
          <a:ext cx="7286002" cy="790901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D1266F-15C2-4686-96F5-06E66514ECFC}">
      <dsp:nvSpPr>
        <dsp:cNvPr id="0" name=""/>
        <dsp:cNvSpPr/>
      </dsp:nvSpPr>
      <dsp:spPr>
        <a:xfrm>
          <a:off x="0" y="647329"/>
          <a:ext cx="5894186" cy="790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800" kern="1200" dirty="0" smtClean="0"/>
            <a:t>“</a:t>
          </a:r>
          <a:r>
            <a:rPr lang="ko-KR" altLang="en-US" sz="2800" kern="1200" dirty="0" smtClean="0"/>
            <a:t>원한을 </a:t>
          </a:r>
          <a:r>
            <a:rPr lang="ko-KR" altLang="en-US" sz="2800" kern="1200" dirty="0" err="1" smtClean="0"/>
            <a:t>풀어주리라</a:t>
          </a:r>
          <a:r>
            <a:rPr lang="en-US" altLang="ko-KR" sz="2800" kern="1200" dirty="0" smtClean="0"/>
            <a:t>” </a:t>
          </a:r>
          <a:r>
            <a:rPr lang="ko-KR" altLang="en-US" sz="2800" kern="1200" dirty="0" smtClean="0"/>
            <a:t>눅</a:t>
          </a:r>
          <a:r>
            <a:rPr lang="en-US" altLang="ko-KR" sz="2800" kern="1200" dirty="0" smtClean="0"/>
            <a:t>18:1-8</a:t>
          </a:r>
          <a:endParaRPr lang="ko-KR" altLang="en-US" sz="2800" kern="1200" dirty="0"/>
        </a:p>
      </dsp:txBody>
      <dsp:txXfrm>
        <a:off x="0" y="647329"/>
        <a:ext cx="5894186" cy="790901"/>
      </dsp:txXfrm>
    </dsp:sp>
    <dsp:sp modelId="{347A96D3-B9DB-4820-9BF1-38A9AD05C84B}">
      <dsp:nvSpPr>
        <dsp:cNvPr id="0" name=""/>
        <dsp:cNvSpPr/>
      </dsp:nvSpPr>
      <dsp:spPr>
        <a:xfrm>
          <a:off x="3655514" y="1550665"/>
          <a:ext cx="197725" cy="197725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71FA9-E8C5-47E8-AC52-452F186BF098}">
      <dsp:nvSpPr>
        <dsp:cNvPr id="0" name=""/>
        <dsp:cNvSpPr/>
      </dsp:nvSpPr>
      <dsp:spPr>
        <a:xfrm>
          <a:off x="0" y="593176"/>
          <a:ext cx="7956849" cy="790901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7959E8-104D-4B4C-9249-38C3A22C1F45}">
      <dsp:nvSpPr>
        <dsp:cNvPr id="0" name=""/>
        <dsp:cNvSpPr/>
      </dsp:nvSpPr>
      <dsp:spPr>
        <a:xfrm>
          <a:off x="808935" y="628145"/>
          <a:ext cx="7147913" cy="8420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800" kern="1200" dirty="0" smtClean="0"/>
            <a:t>“</a:t>
          </a:r>
          <a:r>
            <a:rPr lang="ko-KR" altLang="en-US" sz="2800" kern="1200" dirty="0" smtClean="0"/>
            <a:t>주검이 있는 곳 독수리가</a:t>
          </a:r>
          <a:r>
            <a:rPr lang="en-US" altLang="ko-KR" sz="2800" kern="1200" dirty="0" smtClean="0"/>
            <a:t>” </a:t>
          </a:r>
          <a:r>
            <a:rPr lang="ko-KR" altLang="en-US" sz="2800" kern="1200" dirty="0" smtClean="0"/>
            <a:t>눅</a:t>
          </a:r>
          <a:r>
            <a:rPr lang="en-US" altLang="ko-KR" sz="2800" kern="1200" dirty="0" smtClean="0"/>
            <a:t>17:37</a:t>
          </a:r>
          <a:endParaRPr lang="ko-KR" altLang="en-US" sz="2800" kern="1200" dirty="0"/>
        </a:p>
      </dsp:txBody>
      <dsp:txXfrm>
        <a:off x="808935" y="628145"/>
        <a:ext cx="7147913" cy="842072"/>
      </dsp:txXfrm>
    </dsp:sp>
    <dsp:sp modelId="{AABB71F7-54C9-423E-A3E1-FC18698A8B0A}">
      <dsp:nvSpPr>
        <dsp:cNvPr id="0" name=""/>
        <dsp:cNvSpPr/>
      </dsp:nvSpPr>
      <dsp:spPr>
        <a:xfrm>
          <a:off x="2772417" y="406901"/>
          <a:ext cx="197725" cy="197725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71FA9-E8C5-47E8-AC52-452F186BF098}">
      <dsp:nvSpPr>
        <dsp:cNvPr id="0" name=""/>
        <dsp:cNvSpPr/>
      </dsp:nvSpPr>
      <dsp:spPr>
        <a:xfrm>
          <a:off x="0" y="593176"/>
          <a:ext cx="7286002" cy="790901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D1266F-15C2-4686-96F5-06E66514ECFC}">
      <dsp:nvSpPr>
        <dsp:cNvPr id="0" name=""/>
        <dsp:cNvSpPr/>
      </dsp:nvSpPr>
      <dsp:spPr>
        <a:xfrm>
          <a:off x="689248" y="647329"/>
          <a:ext cx="2798699" cy="790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인자의</a:t>
          </a:r>
          <a:r>
            <a:rPr lang="en-US" altLang="ko-KR" sz="2800" kern="1200" dirty="0" smtClean="0"/>
            <a:t> </a:t>
          </a:r>
          <a:r>
            <a:rPr lang="ko-KR" altLang="en-US" sz="2800" kern="1200" dirty="0" smtClean="0"/>
            <a:t>오심</a:t>
          </a:r>
          <a:endParaRPr lang="ko-KR" altLang="en-US" sz="2800" kern="1200" dirty="0"/>
        </a:p>
      </dsp:txBody>
      <dsp:txXfrm>
        <a:off x="689248" y="647329"/>
        <a:ext cx="2798699" cy="790901"/>
      </dsp:txXfrm>
    </dsp:sp>
    <dsp:sp modelId="{347A96D3-B9DB-4820-9BF1-38A9AD05C84B}">
      <dsp:nvSpPr>
        <dsp:cNvPr id="0" name=""/>
        <dsp:cNvSpPr/>
      </dsp:nvSpPr>
      <dsp:spPr>
        <a:xfrm>
          <a:off x="3655514" y="1550665"/>
          <a:ext cx="197725" cy="197725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AC73C-6333-400F-ABCD-BC1C54221D83}" type="datetimeFigureOut">
              <a:rPr lang="ko-KR" altLang="en-US" smtClean="0"/>
              <a:t>2019-09-22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613C1-A062-40B9-A95D-7410661AEE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3292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613C1-A062-40B9-A95D-7410661AEE10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7318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F4D-C4AA-431A-8220-39BD41C3138F}" type="datetimeFigureOut">
              <a:rPr lang="ko-KR" altLang="en-US" smtClean="0"/>
              <a:t>2019-09-22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3F0A-ADFD-4598-B9D0-8D2D2A80CD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25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F4D-C4AA-431A-8220-39BD41C3138F}" type="datetimeFigureOut">
              <a:rPr lang="ko-KR" altLang="en-US" smtClean="0"/>
              <a:t>2019-09-22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3F0A-ADFD-4598-B9D0-8D2D2A80CD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441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F4D-C4AA-431A-8220-39BD41C3138F}" type="datetimeFigureOut">
              <a:rPr lang="ko-KR" altLang="en-US" smtClean="0"/>
              <a:t>2019-09-22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3F0A-ADFD-4598-B9D0-8D2D2A80CD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4244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F4D-C4AA-431A-8220-39BD41C3138F}" type="datetimeFigureOut">
              <a:rPr lang="ko-KR" altLang="en-US" smtClean="0"/>
              <a:t>2019-09-22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3F0A-ADFD-4598-B9D0-8D2D2A80CD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705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F4D-C4AA-431A-8220-39BD41C3138F}" type="datetimeFigureOut">
              <a:rPr lang="ko-KR" altLang="en-US" smtClean="0"/>
              <a:t>2019-09-22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3F0A-ADFD-4598-B9D0-8D2D2A80CD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737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F4D-C4AA-431A-8220-39BD41C3138F}" type="datetimeFigureOut">
              <a:rPr lang="ko-KR" altLang="en-US" smtClean="0"/>
              <a:t>2019-09-22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3F0A-ADFD-4598-B9D0-8D2D2A80CD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625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F4D-C4AA-431A-8220-39BD41C3138F}" type="datetimeFigureOut">
              <a:rPr lang="ko-KR" altLang="en-US" smtClean="0"/>
              <a:t>2019-09-22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3F0A-ADFD-4598-B9D0-8D2D2A80CD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8015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F4D-C4AA-431A-8220-39BD41C3138F}" type="datetimeFigureOut">
              <a:rPr lang="ko-KR" altLang="en-US" smtClean="0"/>
              <a:t>2019-09-22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3F0A-ADFD-4598-B9D0-8D2D2A80CD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8657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F4D-C4AA-431A-8220-39BD41C3138F}" type="datetimeFigureOut">
              <a:rPr lang="ko-KR" altLang="en-US" smtClean="0"/>
              <a:t>2019-09-22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3F0A-ADFD-4598-B9D0-8D2D2A80CD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4116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F4D-C4AA-431A-8220-39BD41C3138F}" type="datetimeFigureOut">
              <a:rPr lang="ko-KR" altLang="en-US" smtClean="0"/>
              <a:t>2019-09-22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3F0A-ADFD-4598-B9D0-8D2D2A80CD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4017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40F4D-C4AA-431A-8220-39BD41C3138F}" type="datetimeFigureOut">
              <a:rPr lang="ko-KR" altLang="en-US" smtClean="0"/>
              <a:t>2019-09-22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3F0A-ADFD-4598-B9D0-8D2D2A80CD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401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40F4D-C4AA-431A-8220-39BD41C3138F}" type="datetimeFigureOut">
              <a:rPr lang="ko-KR" altLang="en-US" smtClean="0"/>
              <a:t>2019-09-22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13F0A-ADFD-4598-B9D0-8D2D2A80CD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7244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9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831850" y="1392964"/>
            <a:ext cx="10515600" cy="3495231"/>
          </a:xfrm>
        </p:spPr>
        <p:txBody>
          <a:bodyPr>
            <a:normAutofit/>
          </a:bodyPr>
          <a:lstStyle/>
          <a:p>
            <a:pPr algn="ctr"/>
            <a:r>
              <a:rPr lang="ko-KR" altLang="en-US" dirty="0" err="1" smtClean="0"/>
              <a:t>설교본문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 err="1" smtClean="0"/>
              <a:t>마태복음</a:t>
            </a:r>
            <a:r>
              <a:rPr lang="en-US" altLang="ko-KR" dirty="0" smtClean="0"/>
              <a:t> 7:7-14</a:t>
            </a:r>
            <a:br>
              <a:rPr lang="en-US" altLang="ko-KR" dirty="0" smtClean="0"/>
            </a:br>
            <a:r>
              <a:rPr lang="ko-KR" altLang="en-US" dirty="0" err="1" smtClean="0"/>
              <a:t>누가복음</a:t>
            </a:r>
            <a:r>
              <a:rPr lang="ko-KR" altLang="en-US" dirty="0" smtClean="0"/>
              <a:t> </a:t>
            </a:r>
            <a:r>
              <a:rPr lang="en-US" altLang="ko-KR" dirty="0" smtClean="0"/>
              <a:t>17:22-18:8</a:t>
            </a:r>
            <a:endParaRPr lang="ko-KR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96481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-1" y="0"/>
            <a:ext cx="3918857" cy="68579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sz="3600" dirty="0">
                <a:solidFill>
                  <a:srgbClr val="0000FF"/>
                </a:solidFill>
              </a:rPr>
              <a:t>마태 </a:t>
            </a:r>
            <a:r>
              <a:rPr lang="en-US" altLang="ko-KR" sz="3600" dirty="0">
                <a:solidFill>
                  <a:srgbClr val="0000FF"/>
                </a:solidFill>
              </a:rPr>
              <a:t>6</a:t>
            </a:r>
            <a:r>
              <a:rPr lang="ko-KR" altLang="en-US" sz="3600" dirty="0">
                <a:solidFill>
                  <a:srgbClr val="0000FF"/>
                </a:solidFill>
              </a:rPr>
              <a:t>장</a:t>
            </a:r>
            <a:endParaRPr lang="en-US" altLang="ko-KR" sz="3600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ko-KR" altLang="en-US" sz="3600" dirty="0">
                <a:solidFill>
                  <a:srgbClr val="0000FF"/>
                </a:solidFill>
              </a:rPr>
              <a:t>주기도문</a:t>
            </a:r>
            <a:endParaRPr lang="en-US" altLang="ko-KR" sz="3600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endParaRPr lang="en-US" altLang="ko-KR" dirty="0"/>
          </a:p>
          <a:p>
            <a:pPr marL="514350" indent="-514350">
              <a:buAutoNum type="arabicParenBoth"/>
            </a:pPr>
            <a:r>
              <a:rPr lang="ko-KR" altLang="en-US" dirty="0" smtClean="0"/>
              <a:t>구하라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(2) </a:t>
            </a:r>
            <a:r>
              <a:rPr lang="ko-KR" altLang="en-US" dirty="0" smtClean="0"/>
              <a:t>무엇을</a:t>
            </a:r>
            <a:r>
              <a:rPr lang="en-US" altLang="ko-KR" dirty="0" smtClean="0"/>
              <a:t>?</a:t>
            </a:r>
            <a:endParaRPr lang="en-US" altLang="ko-KR" i="1" dirty="0" smtClean="0"/>
          </a:p>
          <a:p>
            <a:pPr marL="0" indent="0">
              <a:buNone/>
            </a:pPr>
            <a:endParaRPr lang="en-US" altLang="ko-KR" i="1" dirty="0" smtClean="0"/>
          </a:p>
          <a:p>
            <a:pPr marL="0" indent="0">
              <a:buNone/>
            </a:pPr>
            <a:endParaRPr lang="en-US" altLang="ko-KR" i="1" dirty="0"/>
          </a:p>
          <a:p>
            <a:pPr marL="0" indent="0">
              <a:buNone/>
            </a:pPr>
            <a:r>
              <a:rPr lang="en-US" altLang="ko-KR" dirty="0" smtClean="0"/>
              <a:t>(3) </a:t>
            </a:r>
            <a:r>
              <a:rPr lang="ko-KR" altLang="en-US" dirty="0" smtClean="0"/>
              <a:t>어떻게</a:t>
            </a:r>
            <a:r>
              <a:rPr lang="en-US" altLang="ko-KR" dirty="0" smtClean="0"/>
              <a:t>?</a:t>
            </a: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7985760" y="0"/>
            <a:ext cx="4206241" cy="685799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sz="3600" dirty="0">
                <a:solidFill>
                  <a:srgbClr val="0000FF"/>
                </a:solidFill>
              </a:rPr>
              <a:t>누가</a:t>
            </a:r>
            <a:r>
              <a:rPr lang="en-US" altLang="ko-KR" sz="3600" dirty="0">
                <a:solidFill>
                  <a:srgbClr val="0000FF"/>
                </a:solidFill>
              </a:rPr>
              <a:t>18</a:t>
            </a:r>
            <a:r>
              <a:rPr lang="ko-KR" altLang="en-US" sz="3600" dirty="0">
                <a:solidFill>
                  <a:srgbClr val="0000FF"/>
                </a:solidFill>
              </a:rPr>
              <a:t>장 </a:t>
            </a:r>
            <a:endParaRPr lang="en-US" altLang="ko-KR" sz="3600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ko-KR" altLang="en-US" sz="3600" dirty="0" err="1">
                <a:solidFill>
                  <a:srgbClr val="0000FF"/>
                </a:solidFill>
              </a:rPr>
              <a:t>기도비유</a:t>
            </a:r>
            <a:endParaRPr lang="en-US" altLang="ko-KR" sz="3600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(1</a:t>
            </a:r>
            <a:r>
              <a:rPr lang="en-US" altLang="ko-KR" dirty="0" smtClean="0"/>
              <a:t>) </a:t>
            </a:r>
            <a:r>
              <a:rPr lang="ko-KR" altLang="en-US" dirty="0" err="1" smtClean="0"/>
              <a:t>풀어주소서</a:t>
            </a:r>
            <a:r>
              <a:rPr lang="en-US" altLang="ko-KR" dirty="0" smtClean="0"/>
              <a:t> </a:t>
            </a:r>
            <a:endParaRPr lang="ko-KR" altLang="en-US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(2) </a:t>
            </a:r>
            <a:r>
              <a:rPr lang="ko-KR" altLang="en-US" dirty="0" smtClean="0"/>
              <a:t>무엇을</a:t>
            </a:r>
            <a:r>
              <a:rPr lang="en-US" altLang="ko-KR" dirty="0" smtClean="0"/>
              <a:t>? </a:t>
            </a:r>
          </a:p>
          <a:p>
            <a:pPr marL="0" indent="0">
              <a:buNone/>
            </a:pPr>
            <a:endParaRPr lang="en-US" altLang="ko-KR" i="1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(3) </a:t>
            </a:r>
            <a:r>
              <a:rPr lang="ko-KR" altLang="en-US" dirty="0" smtClean="0"/>
              <a:t>어떻게</a:t>
            </a:r>
            <a:r>
              <a:rPr lang="en-US" altLang="ko-KR" dirty="0" smtClean="0"/>
              <a:t>?</a:t>
            </a:r>
          </a:p>
        </p:txBody>
      </p:sp>
      <p:sp>
        <p:nvSpPr>
          <p:cNvPr id="5" name="내용 개체 틀 3"/>
          <p:cNvSpPr txBox="1">
            <a:spLocks/>
          </p:cNvSpPr>
          <p:nvPr/>
        </p:nvSpPr>
        <p:spPr>
          <a:xfrm>
            <a:off x="3918857" y="1"/>
            <a:ext cx="4066903" cy="68579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o-KR" altLang="en-US" sz="3600" dirty="0">
                <a:solidFill>
                  <a:srgbClr val="0000FF"/>
                </a:solidFill>
              </a:rPr>
              <a:t>누가 </a:t>
            </a:r>
            <a:r>
              <a:rPr lang="en-US" altLang="ko-KR" sz="3600" dirty="0">
                <a:solidFill>
                  <a:srgbClr val="0000FF"/>
                </a:solidFill>
              </a:rPr>
              <a:t>11</a:t>
            </a:r>
            <a:r>
              <a:rPr lang="ko-KR" altLang="en-US" sz="3600" dirty="0">
                <a:solidFill>
                  <a:srgbClr val="0000FF"/>
                </a:solidFill>
              </a:rPr>
              <a:t>장</a:t>
            </a:r>
            <a:endParaRPr lang="en-US" altLang="ko-KR" sz="3600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ko-KR" altLang="en-US" sz="3600" dirty="0">
                <a:solidFill>
                  <a:srgbClr val="0000FF"/>
                </a:solidFill>
              </a:rPr>
              <a:t>주기도문</a:t>
            </a:r>
            <a:endParaRPr lang="en-US" altLang="ko-KR" sz="360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ko-KR" dirty="0"/>
          </a:p>
          <a:p>
            <a:pPr marL="514350" indent="-514350">
              <a:buAutoNum type="arabicParenBoth"/>
            </a:pPr>
            <a:r>
              <a:rPr lang="ko-KR" altLang="en-US" dirty="0" smtClean="0"/>
              <a:t>구하라</a:t>
            </a:r>
            <a:endParaRPr lang="en-US" altLang="ko-KR" dirty="0" smtClean="0"/>
          </a:p>
          <a:p>
            <a:pPr marL="514350" indent="-514350">
              <a:buAutoNum type="arabicParenBoth"/>
            </a:pPr>
            <a:endParaRPr lang="en-US" altLang="ko-KR" dirty="0"/>
          </a:p>
          <a:p>
            <a:pPr marL="514350" indent="-514350">
              <a:buAutoNum type="arabicParenBoth"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(2) </a:t>
            </a:r>
            <a:r>
              <a:rPr lang="ko-KR" altLang="en-US" dirty="0" smtClean="0"/>
              <a:t>무엇을</a:t>
            </a:r>
            <a:r>
              <a:rPr lang="en-US" altLang="ko-KR" dirty="0" smtClean="0"/>
              <a:t>?</a:t>
            </a:r>
          </a:p>
          <a:p>
            <a:pPr marL="0" indent="0">
              <a:buNone/>
            </a:pPr>
            <a:endParaRPr lang="en-US" altLang="ko-KR" i="1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(3) </a:t>
            </a:r>
            <a:r>
              <a:rPr lang="ko-KR" altLang="en-US" dirty="0" smtClean="0"/>
              <a:t>어떻게</a:t>
            </a:r>
            <a:r>
              <a:rPr lang="en-US" altLang="ko-KR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937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-1" y="0"/>
            <a:ext cx="3918857" cy="68579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sz="3600" dirty="0" smtClean="0">
                <a:solidFill>
                  <a:srgbClr val="0000FF"/>
                </a:solidFill>
                <a:latin typeface="+mj-lt"/>
              </a:rPr>
              <a:t>마태</a:t>
            </a:r>
            <a:r>
              <a:rPr lang="en-US" altLang="ko-KR" sz="3600" dirty="0" smtClean="0">
                <a:solidFill>
                  <a:srgbClr val="0000FF"/>
                </a:solidFill>
                <a:latin typeface="+mj-lt"/>
              </a:rPr>
              <a:t>6</a:t>
            </a:r>
            <a:r>
              <a:rPr lang="ko-KR" altLang="en-US" sz="3600" dirty="0" smtClean="0">
                <a:solidFill>
                  <a:srgbClr val="0000FF"/>
                </a:solidFill>
                <a:latin typeface="+mj-lt"/>
              </a:rPr>
              <a:t>장 </a:t>
            </a:r>
            <a:endParaRPr lang="en-US" altLang="ko-KR" sz="3600" dirty="0" smtClean="0">
              <a:solidFill>
                <a:srgbClr val="0000FF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ko-KR" altLang="en-US" sz="3600" dirty="0" smtClean="0">
                <a:solidFill>
                  <a:srgbClr val="0000FF"/>
                </a:solidFill>
                <a:latin typeface="+mj-lt"/>
              </a:rPr>
              <a:t>주기도문</a:t>
            </a:r>
            <a:endParaRPr lang="en-US" altLang="ko-KR" sz="3600" dirty="0" smtClean="0">
              <a:solidFill>
                <a:srgbClr val="0000FF"/>
              </a:solidFill>
              <a:latin typeface="+mj-lt"/>
            </a:endParaRP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(1)</a:t>
            </a:r>
            <a:r>
              <a:rPr lang="ko-KR" altLang="en-US" dirty="0"/>
              <a:t>마</a:t>
            </a:r>
            <a:r>
              <a:rPr lang="en-US" altLang="ko-KR" dirty="0"/>
              <a:t>7:7-11 </a:t>
            </a:r>
          </a:p>
          <a:p>
            <a:pPr marL="0" indent="0">
              <a:buNone/>
            </a:pPr>
            <a:r>
              <a:rPr lang="ko-KR" altLang="en-US" i="1" dirty="0"/>
              <a:t>구하라 </a:t>
            </a:r>
            <a:r>
              <a:rPr lang="en-US" altLang="ko-KR" i="1" dirty="0"/>
              <a:t>… </a:t>
            </a:r>
            <a:r>
              <a:rPr lang="ko-KR" altLang="en-US" i="1" dirty="0"/>
              <a:t>주실 것이요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(2)</a:t>
            </a:r>
            <a:r>
              <a:rPr lang="ko-KR" altLang="en-US" dirty="0" smtClean="0"/>
              <a:t>마</a:t>
            </a:r>
            <a:r>
              <a:rPr lang="en-US" altLang="ko-KR" dirty="0" smtClean="0"/>
              <a:t>6:8 </a:t>
            </a:r>
            <a:r>
              <a:rPr lang="ko-KR" altLang="en-US" i="1" dirty="0" smtClean="0"/>
              <a:t>너희에게 있어야 할 것</a:t>
            </a:r>
            <a:r>
              <a:rPr lang="en-US" altLang="ko-KR" i="1" dirty="0" smtClean="0"/>
              <a:t>. </a:t>
            </a:r>
            <a:r>
              <a:rPr lang="ko-KR" altLang="en-US" i="1" dirty="0" smtClean="0"/>
              <a:t>나라와 의</a:t>
            </a:r>
            <a:endParaRPr lang="en-US" altLang="ko-KR" i="1" dirty="0" smtClean="0"/>
          </a:p>
          <a:p>
            <a:pPr marL="0" indent="0">
              <a:buNone/>
            </a:pPr>
            <a:endParaRPr lang="en-US" altLang="ko-KR" i="1" dirty="0"/>
          </a:p>
          <a:p>
            <a:pPr marL="0" indent="0">
              <a:buNone/>
            </a:pPr>
            <a:r>
              <a:rPr lang="en-US" altLang="ko-KR" dirty="0" smtClean="0"/>
              <a:t>(3)</a:t>
            </a:r>
            <a:r>
              <a:rPr lang="ko-KR" altLang="en-US" dirty="0" smtClean="0"/>
              <a:t>마</a:t>
            </a:r>
            <a:r>
              <a:rPr lang="en-US" altLang="ko-KR" dirty="0" smtClean="0"/>
              <a:t>6:9-13 (</a:t>
            </a:r>
            <a:r>
              <a:rPr lang="ko-KR" altLang="en-US" dirty="0" smtClean="0"/>
              <a:t>주기도문</a:t>
            </a:r>
            <a:r>
              <a:rPr lang="en-US" altLang="ko-KR" dirty="0" smtClean="0"/>
              <a:t>)</a:t>
            </a:r>
          </a:p>
          <a:p>
            <a:pPr marL="0" indent="0">
              <a:buNone/>
            </a:pPr>
            <a:r>
              <a:rPr lang="ko-KR" altLang="en-US" i="1" dirty="0" smtClean="0"/>
              <a:t>이렇게 기도하라</a:t>
            </a:r>
            <a:r>
              <a:rPr lang="en-US" altLang="ko-KR" i="1" dirty="0" smtClean="0"/>
              <a:t>(9</a:t>
            </a:r>
            <a:r>
              <a:rPr lang="ko-KR" altLang="en-US" i="1" dirty="0" smtClean="0"/>
              <a:t>절</a:t>
            </a:r>
            <a:r>
              <a:rPr lang="en-US" altLang="ko-KR" i="1" dirty="0" smtClean="0"/>
              <a:t>)</a:t>
            </a:r>
          </a:p>
          <a:p>
            <a:pPr marL="0" indent="0">
              <a:buNone/>
            </a:pPr>
            <a:r>
              <a:rPr lang="ko-KR" altLang="en-US" i="1" dirty="0" smtClean="0"/>
              <a:t>골방에서 은밀하게</a:t>
            </a:r>
            <a:r>
              <a:rPr lang="en-US" altLang="ko-KR" i="1" dirty="0" smtClean="0"/>
              <a:t>(7</a:t>
            </a:r>
            <a:r>
              <a:rPr lang="ko-KR" altLang="en-US" i="1" dirty="0" smtClean="0"/>
              <a:t>절</a:t>
            </a:r>
            <a:r>
              <a:rPr lang="en-US" altLang="ko-KR" i="1" dirty="0" smtClean="0"/>
              <a:t>)</a:t>
            </a:r>
            <a:endParaRPr lang="en-US" altLang="ko-KR" dirty="0" smtClean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7985760" y="0"/>
            <a:ext cx="4206241" cy="685799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sz="3600" dirty="0" smtClean="0">
                <a:solidFill>
                  <a:srgbClr val="0000FF"/>
                </a:solidFill>
              </a:rPr>
              <a:t>누가</a:t>
            </a:r>
            <a:r>
              <a:rPr lang="en-US" altLang="ko-KR" sz="3600" dirty="0" smtClean="0">
                <a:solidFill>
                  <a:srgbClr val="0000FF"/>
                </a:solidFill>
              </a:rPr>
              <a:t>18</a:t>
            </a:r>
            <a:r>
              <a:rPr lang="ko-KR" altLang="en-US" sz="3600" dirty="0" smtClean="0">
                <a:solidFill>
                  <a:srgbClr val="0000FF"/>
                </a:solidFill>
              </a:rPr>
              <a:t>장 </a:t>
            </a:r>
            <a:endParaRPr lang="en-US" altLang="ko-KR" sz="3600" dirty="0" smtClean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ko-KR" altLang="en-US" sz="3600" dirty="0" err="1" smtClean="0">
                <a:solidFill>
                  <a:srgbClr val="0000FF"/>
                </a:solidFill>
              </a:rPr>
              <a:t>기도비유</a:t>
            </a:r>
            <a:endParaRPr lang="en-US" altLang="ko-KR" sz="36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(1)</a:t>
            </a:r>
            <a:r>
              <a:rPr lang="ko-KR" altLang="en-US" dirty="0"/>
              <a:t>눅</a:t>
            </a:r>
            <a:r>
              <a:rPr lang="en-US" altLang="ko-KR" dirty="0" smtClean="0"/>
              <a:t>18:3,8 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i="1" dirty="0" err="1" smtClean="0"/>
              <a:t>풀어주소서</a:t>
            </a:r>
            <a:r>
              <a:rPr lang="en-US" altLang="ko-KR" i="1" dirty="0" smtClean="0"/>
              <a:t> … </a:t>
            </a:r>
            <a:r>
              <a:rPr lang="ko-KR" altLang="en-US" i="1" dirty="0" smtClean="0"/>
              <a:t>주리라</a:t>
            </a:r>
            <a:endParaRPr lang="ko-KR" altLang="en-US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(2)</a:t>
            </a:r>
            <a:r>
              <a:rPr lang="ko-KR" altLang="en-US" dirty="0" smtClean="0"/>
              <a:t>눅</a:t>
            </a:r>
            <a:r>
              <a:rPr lang="en-US" altLang="ko-KR" dirty="0" smtClean="0"/>
              <a:t>18:3 </a:t>
            </a:r>
            <a:r>
              <a:rPr lang="ko-KR" altLang="en-US" i="1" dirty="0" smtClean="0"/>
              <a:t>원수에</a:t>
            </a:r>
            <a:r>
              <a:rPr lang="en-US" altLang="ko-KR" i="1" dirty="0" smtClean="0"/>
              <a:t> </a:t>
            </a:r>
            <a:r>
              <a:rPr lang="ko-KR" altLang="en-US" i="1" dirty="0" smtClean="0"/>
              <a:t>대한 나의 원한</a:t>
            </a:r>
            <a:r>
              <a:rPr lang="en-US" altLang="ko-KR" dirty="0" smtClean="0"/>
              <a:t>(</a:t>
            </a:r>
            <a:r>
              <a:rPr lang="ko-KR" altLang="en-US" dirty="0" smtClean="0"/>
              <a:t>입증 </a:t>
            </a:r>
            <a:r>
              <a:rPr lang="en-US" altLang="ko-KR" dirty="0" smtClean="0"/>
              <a:t>vindication)</a:t>
            </a:r>
            <a:endParaRPr lang="en-US" altLang="ko-KR" i="1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(3)</a:t>
            </a:r>
            <a:r>
              <a:rPr lang="ko-KR" altLang="en-US" dirty="0" smtClean="0"/>
              <a:t>눅</a:t>
            </a:r>
            <a:r>
              <a:rPr lang="en-US" altLang="ko-KR" dirty="0" smtClean="0"/>
              <a:t>17:37-18:8 </a:t>
            </a:r>
          </a:p>
          <a:p>
            <a:pPr marL="0" indent="0">
              <a:buNone/>
            </a:pPr>
            <a:r>
              <a:rPr lang="ko-KR" altLang="en-US" i="1" dirty="0" smtClean="0"/>
              <a:t>항상</a:t>
            </a:r>
            <a:r>
              <a:rPr lang="en-US" altLang="ko-KR" i="1" dirty="0"/>
              <a:t>,</a:t>
            </a:r>
            <a:r>
              <a:rPr lang="ko-KR" altLang="en-US" i="1" dirty="0"/>
              <a:t> </a:t>
            </a:r>
            <a:r>
              <a:rPr lang="ko-KR" altLang="en-US" i="1" dirty="0" err="1" smtClean="0"/>
              <a:t>낙심말고</a:t>
            </a:r>
            <a:r>
              <a:rPr lang="en-US" altLang="ko-KR" i="1" dirty="0" smtClean="0"/>
              <a:t>(1</a:t>
            </a:r>
            <a:r>
              <a:rPr lang="ko-KR" altLang="en-US" i="1" dirty="0" smtClean="0"/>
              <a:t>절</a:t>
            </a:r>
            <a:r>
              <a:rPr lang="en-US" altLang="ko-KR" i="1" dirty="0" smtClean="0"/>
              <a:t>)</a:t>
            </a:r>
          </a:p>
          <a:p>
            <a:pPr marL="0" indent="0">
              <a:buNone/>
            </a:pPr>
            <a:r>
              <a:rPr lang="ko-KR" altLang="en-US" i="1" dirty="0" smtClean="0">
                <a:solidFill>
                  <a:srgbClr val="FF0000"/>
                </a:solidFill>
              </a:rPr>
              <a:t>번거롭고 괴롭게 </a:t>
            </a:r>
            <a:r>
              <a:rPr lang="en-US" altLang="ko-KR" i="1" dirty="0" smtClean="0">
                <a:solidFill>
                  <a:srgbClr val="FF0000"/>
                </a:solidFill>
              </a:rPr>
              <a:t>(5</a:t>
            </a:r>
            <a:r>
              <a:rPr lang="ko-KR" altLang="en-US" i="1" dirty="0" smtClean="0">
                <a:solidFill>
                  <a:srgbClr val="FF0000"/>
                </a:solidFill>
              </a:rPr>
              <a:t>절</a:t>
            </a:r>
            <a:r>
              <a:rPr lang="en-US" altLang="ko-KR" i="1" dirty="0" smtClean="0">
                <a:solidFill>
                  <a:srgbClr val="FF0000"/>
                </a:solidFill>
              </a:rPr>
              <a:t>)</a:t>
            </a:r>
            <a:endParaRPr lang="en-US" altLang="ko-KR" i="1" dirty="0">
              <a:solidFill>
                <a:srgbClr val="FF0000"/>
              </a:solidFill>
            </a:endParaRPr>
          </a:p>
        </p:txBody>
      </p:sp>
      <p:sp>
        <p:nvSpPr>
          <p:cNvPr id="5" name="내용 개체 틀 3"/>
          <p:cNvSpPr txBox="1">
            <a:spLocks/>
          </p:cNvSpPr>
          <p:nvPr/>
        </p:nvSpPr>
        <p:spPr>
          <a:xfrm>
            <a:off x="3918857" y="1"/>
            <a:ext cx="4066903" cy="68579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o-KR" altLang="en-US" sz="3600" dirty="0" smtClean="0">
                <a:solidFill>
                  <a:srgbClr val="0000FF"/>
                </a:solidFill>
              </a:rPr>
              <a:t>누가</a:t>
            </a:r>
            <a:r>
              <a:rPr lang="en-US" altLang="ko-KR" sz="3600" dirty="0" smtClean="0">
                <a:solidFill>
                  <a:srgbClr val="0000FF"/>
                </a:solidFill>
              </a:rPr>
              <a:t>11</a:t>
            </a:r>
            <a:r>
              <a:rPr lang="ko-KR" altLang="en-US" sz="3600" dirty="0" smtClean="0">
                <a:solidFill>
                  <a:srgbClr val="0000FF"/>
                </a:solidFill>
              </a:rPr>
              <a:t>장 </a:t>
            </a:r>
            <a:endParaRPr lang="en-US" altLang="ko-KR" sz="3600" dirty="0" smtClean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ko-KR" altLang="en-US" sz="3600" dirty="0" smtClean="0">
                <a:solidFill>
                  <a:srgbClr val="0000FF"/>
                </a:solidFill>
              </a:rPr>
              <a:t>주기도문</a:t>
            </a:r>
            <a:endParaRPr lang="en-US" altLang="ko-KR" sz="36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(1)</a:t>
            </a:r>
            <a:r>
              <a:rPr lang="ko-KR" altLang="en-US" dirty="0"/>
              <a:t>눅</a:t>
            </a:r>
            <a:r>
              <a:rPr lang="en-US" altLang="ko-KR" dirty="0"/>
              <a:t>11:9-13 </a:t>
            </a:r>
          </a:p>
          <a:p>
            <a:pPr marL="0" indent="0">
              <a:buNone/>
            </a:pPr>
            <a:r>
              <a:rPr lang="ko-KR" altLang="en-US" i="1" dirty="0"/>
              <a:t>구하라</a:t>
            </a:r>
            <a:r>
              <a:rPr lang="en-US" altLang="ko-KR" i="1" dirty="0"/>
              <a:t> ... </a:t>
            </a:r>
            <a:r>
              <a:rPr lang="ko-KR" altLang="en-US" i="1" dirty="0" smtClean="0"/>
              <a:t>주실 </a:t>
            </a:r>
            <a:r>
              <a:rPr lang="ko-KR" altLang="en-US" i="1" dirty="0"/>
              <a:t>것이요</a:t>
            </a: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(2)</a:t>
            </a:r>
            <a:r>
              <a:rPr lang="ko-KR" altLang="en-US" dirty="0" smtClean="0"/>
              <a:t>눅</a:t>
            </a:r>
            <a:r>
              <a:rPr lang="en-US" altLang="ko-KR" dirty="0" smtClean="0"/>
              <a:t>11:5-7 </a:t>
            </a:r>
            <a:r>
              <a:rPr lang="ko-KR" altLang="en-US" i="1" dirty="0" smtClean="0"/>
              <a:t>좋은 것</a:t>
            </a:r>
            <a:r>
              <a:rPr lang="en-US" altLang="ko-KR" i="1" dirty="0" smtClean="0"/>
              <a:t>     … </a:t>
            </a:r>
            <a:r>
              <a:rPr lang="ko-KR" altLang="en-US" i="1" dirty="0" smtClean="0"/>
              <a:t>성령</a:t>
            </a:r>
            <a:endParaRPr lang="en-US" altLang="ko-KR" i="1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(3)</a:t>
            </a:r>
            <a:r>
              <a:rPr lang="ko-KR" altLang="en-US" dirty="0"/>
              <a:t>눅</a:t>
            </a:r>
            <a:r>
              <a:rPr lang="en-US" altLang="ko-KR" dirty="0" smtClean="0"/>
              <a:t>11:2-4 (</a:t>
            </a:r>
            <a:r>
              <a:rPr lang="ko-KR" altLang="en-US" dirty="0" smtClean="0"/>
              <a:t>주기도문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i="1" dirty="0"/>
              <a:t>이렇게 </a:t>
            </a:r>
            <a:r>
              <a:rPr lang="ko-KR" altLang="en-US" i="1" dirty="0" smtClean="0"/>
              <a:t>기도하라</a:t>
            </a:r>
            <a:r>
              <a:rPr lang="en-US" altLang="ko-KR" i="1" dirty="0" smtClean="0"/>
              <a:t>(2</a:t>
            </a:r>
            <a:r>
              <a:rPr lang="ko-KR" altLang="en-US" i="1" dirty="0" smtClean="0"/>
              <a:t>절</a:t>
            </a:r>
            <a:r>
              <a:rPr lang="en-US" altLang="ko-KR" i="1" dirty="0" smtClean="0"/>
              <a:t>)</a:t>
            </a:r>
          </a:p>
          <a:p>
            <a:pPr marL="0" indent="0">
              <a:buNone/>
            </a:pPr>
            <a:r>
              <a:rPr lang="ko-KR" altLang="en-US" i="1" dirty="0" smtClean="0">
                <a:solidFill>
                  <a:srgbClr val="FF0000"/>
                </a:solidFill>
              </a:rPr>
              <a:t>간청함으로</a:t>
            </a:r>
            <a:r>
              <a:rPr lang="en-US" altLang="ko-KR" i="1" dirty="0" smtClean="0">
                <a:solidFill>
                  <a:srgbClr val="FF0000"/>
                </a:solidFill>
              </a:rPr>
              <a:t>(8</a:t>
            </a:r>
            <a:r>
              <a:rPr lang="ko-KR" altLang="en-US" i="1" dirty="0" smtClean="0">
                <a:solidFill>
                  <a:srgbClr val="FF0000"/>
                </a:solidFill>
              </a:rPr>
              <a:t>절</a:t>
            </a:r>
            <a:r>
              <a:rPr lang="en-US" altLang="ko-KR" i="1" dirty="0" smtClean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5592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-1" y="0"/>
            <a:ext cx="3918857" cy="6857999"/>
          </a:xfrm>
          <a:solidFill>
            <a:schemeClr val="bg1">
              <a:lumMod val="95000"/>
            </a:schemeClr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ko-KR" altLang="en-US" sz="3600" dirty="0" smtClean="0">
                <a:solidFill>
                  <a:srgbClr val="0000FF"/>
                </a:solidFill>
                <a:latin typeface="+mj-lt"/>
              </a:rPr>
              <a:t>우리와 아버지</a:t>
            </a:r>
            <a:endParaRPr lang="en-US" altLang="ko-KR" sz="3600" dirty="0" smtClean="0">
              <a:solidFill>
                <a:srgbClr val="0000FF"/>
              </a:solidFill>
              <a:latin typeface="+mj-lt"/>
            </a:endParaRPr>
          </a:p>
          <a:p>
            <a:pPr marL="0" indent="0" algn="ctr">
              <a:buNone/>
            </a:pPr>
            <a:endParaRPr lang="en-US" altLang="ko-KR" sz="3600" dirty="0" smtClean="0">
              <a:solidFill>
                <a:srgbClr val="0000FF"/>
              </a:solidFill>
              <a:latin typeface="+mj-lt"/>
            </a:endParaRPr>
          </a:p>
          <a:p>
            <a:pPr marL="0" indent="0" algn="ctr">
              <a:buNone/>
            </a:pPr>
            <a:endParaRPr lang="en-US" altLang="ko-KR" dirty="0"/>
          </a:p>
          <a:p>
            <a:pPr marL="514350" indent="-514350">
              <a:buAutoNum type="arabicParenBoth"/>
            </a:pPr>
            <a:r>
              <a:rPr lang="ko-KR" altLang="en-US" dirty="0" smtClean="0"/>
              <a:t>구하라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(2) </a:t>
            </a:r>
            <a:r>
              <a:rPr lang="ko-KR" altLang="en-US" dirty="0" smtClean="0"/>
              <a:t>무엇을</a:t>
            </a:r>
            <a:r>
              <a:rPr lang="en-US" altLang="ko-KR" dirty="0" smtClean="0"/>
              <a:t>?</a:t>
            </a:r>
            <a:endParaRPr lang="en-US" altLang="ko-KR" i="1" dirty="0" smtClean="0"/>
          </a:p>
          <a:p>
            <a:pPr marL="0" indent="0">
              <a:buNone/>
            </a:pPr>
            <a:endParaRPr lang="en-US" altLang="ko-KR" i="1" dirty="0" smtClean="0"/>
          </a:p>
          <a:p>
            <a:pPr marL="0" indent="0">
              <a:buNone/>
            </a:pPr>
            <a:endParaRPr lang="en-US" altLang="ko-KR" i="1" dirty="0"/>
          </a:p>
          <a:p>
            <a:pPr marL="0" indent="0">
              <a:buNone/>
            </a:pPr>
            <a:r>
              <a:rPr lang="en-US" altLang="ko-KR" dirty="0" smtClean="0"/>
              <a:t>(3) </a:t>
            </a:r>
            <a:r>
              <a:rPr lang="ko-KR" altLang="en-US" dirty="0" smtClean="0"/>
              <a:t>어떻게</a:t>
            </a:r>
            <a:r>
              <a:rPr lang="en-US" altLang="ko-KR" dirty="0" smtClean="0"/>
              <a:t>?</a:t>
            </a:r>
          </a:p>
          <a:p>
            <a:pPr marL="0" indent="0">
              <a:buNone/>
            </a:pPr>
            <a:endParaRPr lang="en-US" altLang="ko-KR" i="1" dirty="0" smtClean="0"/>
          </a:p>
          <a:p>
            <a:pPr marL="0" indent="0">
              <a:buNone/>
            </a:pPr>
            <a:endParaRPr lang="en-US" altLang="ko-KR" i="1" dirty="0"/>
          </a:p>
          <a:p>
            <a:pPr marL="0" indent="0" algn="ctr">
              <a:buNone/>
            </a:pPr>
            <a:r>
              <a:rPr lang="ko-KR" altLang="en-US" sz="3200" dirty="0" smtClean="0">
                <a:solidFill>
                  <a:srgbClr val="00B0F0"/>
                </a:solidFill>
              </a:rPr>
              <a:t>하나님 나라</a:t>
            </a:r>
            <a:r>
              <a:rPr lang="en-US" altLang="ko-KR" sz="3200" dirty="0" smtClean="0">
                <a:solidFill>
                  <a:srgbClr val="00B0F0"/>
                </a:solidFill>
              </a:rPr>
              <a:t>(</a:t>
            </a:r>
            <a:r>
              <a:rPr lang="ko-KR" altLang="en-US" sz="3200" dirty="0" smtClean="0">
                <a:solidFill>
                  <a:srgbClr val="00B0F0"/>
                </a:solidFill>
              </a:rPr>
              <a:t>마</a:t>
            </a:r>
            <a:r>
              <a:rPr lang="en-US" altLang="ko-KR" sz="3200" dirty="0" smtClean="0">
                <a:solidFill>
                  <a:srgbClr val="00B0F0"/>
                </a:solidFill>
              </a:rPr>
              <a:t>6,7</a:t>
            </a:r>
            <a:r>
              <a:rPr lang="ko-KR" altLang="en-US" sz="3200" dirty="0" smtClean="0">
                <a:solidFill>
                  <a:srgbClr val="00B0F0"/>
                </a:solidFill>
              </a:rPr>
              <a:t>장</a:t>
            </a:r>
            <a:r>
              <a:rPr lang="en-US" altLang="ko-KR" sz="3200" dirty="0" smtClean="0">
                <a:solidFill>
                  <a:srgbClr val="00B0F0"/>
                </a:solidFill>
              </a:rPr>
              <a:t>)</a:t>
            </a:r>
            <a:endParaRPr lang="en-US" altLang="ko-KR" sz="3200" dirty="0">
              <a:solidFill>
                <a:srgbClr val="00B0F0"/>
              </a:solidFill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7985760" y="0"/>
            <a:ext cx="4206241" cy="685799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ko-KR" altLang="en-US" sz="3600" dirty="0" smtClean="0">
                <a:solidFill>
                  <a:srgbClr val="0000FF"/>
                </a:solidFill>
              </a:rPr>
              <a:t>과부와 재판장</a:t>
            </a:r>
            <a:endParaRPr lang="en-US" altLang="ko-KR" sz="3600" dirty="0" smtClean="0">
              <a:solidFill>
                <a:srgbClr val="0000FF"/>
              </a:solidFill>
            </a:endParaRPr>
          </a:p>
          <a:p>
            <a:pPr marL="0" indent="0" algn="ctr">
              <a:buNone/>
            </a:pPr>
            <a:endParaRPr lang="en-US" altLang="ko-KR" sz="3600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(1</a:t>
            </a:r>
            <a:r>
              <a:rPr lang="en-US" altLang="ko-KR" dirty="0" smtClean="0"/>
              <a:t>) </a:t>
            </a:r>
            <a:r>
              <a:rPr lang="ko-KR" altLang="en-US" dirty="0" err="1" smtClean="0"/>
              <a:t>풀어주소서</a:t>
            </a:r>
            <a:r>
              <a:rPr lang="en-US" altLang="ko-KR" dirty="0" smtClean="0"/>
              <a:t> </a:t>
            </a:r>
            <a:endParaRPr lang="ko-KR" altLang="en-US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(2) </a:t>
            </a:r>
            <a:r>
              <a:rPr lang="ko-KR" altLang="en-US" dirty="0" smtClean="0"/>
              <a:t>무엇을</a:t>
            </a:r>
            <a:r>
              <a:rPr lang="en-US" altLang="ko-KR" dirty="0" smtClean="0"/>
              <a:t>? </a:t>
            </a:r>
          </a:p>
          <a:p>
            <a:pPr marL="0" indent="0">
              <a:buNone/>
            </a:pPr>
            <a:endParaRPr lang="en-US" altLang="ko-KR" i="1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(3) </a:t>
            </a:r>
            <a:r>
              <a:rPr lang="ko-KR" altLang="en-US" dirty="0" smtClean="0"/>
              <a:t>어떻게</a:t>
            </a:r>
            <a:r>
              <a:rPr lang="en-US" altLang="ko-KR" dirty="0" smtClean="0"/>
              <a:t>?</a:t>
            </a:r>
          </a:p>
          <a:p>
            <a:pPr marL="0" indent="0">
              <a:buNone/>
            </a:pPr>
            <a:endParaRPr lang="en-US" altLang="ko-KR" i="1" dirty="0"/>
          </a:p>
          <a:p>
            <a:pPr marL="0" indent="0">
              <a:buNone/>
            </a:pPr>
            <a:endParaRPr lang="en-US" altLang="ko-KR" i="1" dirty="0" smtClean="0"/>
          </a:p>
          <a:p>
            <a:pPr marL="0" indent="0" algn="ctr">
              <a:buNone/>
            </a:pPr>
            <a:r>
              <a:rPr lang="ko-KR" altLang="en-US" sz="3200" dirty="0" smtClean="0">
                <a:solidFill>
                  <a:srgbClr val="FF0000"/>
                </a:solidFill>
              </a:rPr>
              <a:t>인자의 날</a:t>
            </a:r>
            <a:r>
              <a:rPr lang="en-US" altLang="ko-KR" sz="3200" dirty="0" smtClean="0">
                <a:solidFill>
                  <a:srgbClr val="FF0000"/>
                </a:solidFill>
              </a:rPr>
              <a:t>(</a:t>
            </a:r>
            <a:r>
              <a:rPr lang="ko-KR" altLang="en-US" sz="3200" dirty="0" smtClean="0">
                <a:solidFill>
                  <a:srgbClr val="FF0000"/>
                </a:solidFill>
              </a:rPr>
              <a:t>눅</a:t>
            </a:r>
            <a:r>
              <a:rPr lang="en-US" altLang="ko-KR" sz="3200" dirty="0" smtClean="0">
                <a:solidFill>
                  <a:srgbClr val="FF0000"/>
                </a:solidFill>
              </a:rPr>
              <a:t>17:22-35)</a:t>
            </a:r>
            <a:endParaRPr lang="en-US" altLang="ko-KR" sz="3200" i="1" dirty="0">
              <a:solidFill>
                <a:srgbClr val="FF0000"/>
              </a:solidFill>
            </a:endParaRPr>
          </a:p>
        </p:txBody>
      </p:sp>
      <p:sp>
        <p:nvSpPr>
          <p:cNvPr id="5" name="내용 개체 틀 3"/>
          <p:cNvSpPr txBox="1">
            <a:spLocks/>
          </p:cNvSpPr>
          <p:nvPr/>
        </p:nvSpPr>
        <p:spPr>
          <a:xfrm>
            <a:off x="3918857" y="1"/>
            <a:ext cx="4066903" cy="68579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o-KR" altLang="en-US" sz="3600" dirty="0" smtClean="0">
                <a:solidFill>
                  <a:srgbClr val="0000FF"/>
                </a:solidFill>
              </a:rPr>
              <a:t>벗</a:t>
            </a:r>
            <a:r>
              <a:rPr lang="en-US" altLang="ko-KR" sz="3600" dirty="0" smtClean="0">
                <a:solidFill>
                  <a:srgbClr val="0000FF"/>
                </a:solidFill>
              </a:rPr>
              <a:t>/</a:t>
            </a:r>
            <a:r>
              <a:rPr lang="ko-KR" altLang="en-US" sz="3600" dirty="0" smtClean="0">
                <a:solidFill>
                  <a:srgbClr val="0000FF"/>
                </a:solidFill>
              </a:rPr>
              <a:t>아들과 아버지</a:t>
            </a:r>
            <a:endParaRPr lang="en-US" altLang="ko-KR" sz="3600" dirty="0" smtClean="0">
              <a:solidFill>
                <a:srgbClr val="0000FF"/>
              </a:solidFill>
            </a:endParaRPr>
          </a:p>
          <a:p>
            <a:pPr marL="0" indent="0" algn="ctr">
              <a:buNone/>
            </a:pPr>
            <a:endParaRPr lang="en-US" altLang="ko-KR" sz="36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ko-KR" dirty="0"/>
          </a:p>
          <a:p>
            <a:pPr marL="514350" indent="-514350">
              <a:buAutoNum type="arabicParenBoth"/>
            </a:pPr>
            <a:r>
              <a:rPr lang="ko-KR" altLang="en-US" dirty="0" smtClean="0"/>
              <a:t>구하라</a:t>
            </a:r>
            <a:endParaRPr lang="en-US" altLang="ko-KR" dirty="0" smtClean="0"/>
          </a:p>
          <a:p>
            <a:pPr marL="514350" indent="-514350">
              <a:buAutoNum type="arabicParenBoth"/>
            </a:pPr>
            <a:endParaRPr lang="en-US" altLang="ko-KR" dirty="0"/>
          </a:p>
          <a:p>
            <a:pPr marL="514350" indent="-514350">
              <a:buAutoNum type="arabicParenBoth"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(2) </a:t>
            </a:r>
            <a:r>
              <a:rPr lang="ko-KR" altLang="en-US" dirty="0" smtClean="0"/>
              <a:t>무엇을</a:t>
            </a:r>
            <a:r>
              <a:rPr lang="en-US" altLang="ko-KR" dirty="0" smtClean="0"/>
              <a:t>?</a:t>
            </a:r>
          </a:p>
          <a:p>
            <a:pPr marL="0" indent="0">
              <a:buNone/>
            </a:pPr>
            <a:endParaRPr lang="en-US" altLang="ko-KR" i="1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(3) </a:t>
            </a:r>
            <a:r>
              <a:rPr lang="ko-KR" altLang="en-US" dirty="0" smtClean="0"/>
              <a:t>어떻게</a:t>
            </a:r>
            <a:r>
              <a:rPr lang="en-US" altLang="ko-KR" dirty="0"/>
              <a:t>?</a:t>
            </a:r>
            <a:endParaRPr lang="en-US" altLang="ko-KR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ko-KR" i="1" dirty="0" smtClean="0"/>
          </a:p>
          <a:p>
            <a:pPr marL="0" indent="0">
              <a:buNone/>
            </a:pPr>
            <a:endParaRPr lang="en-US" altLang="ko-KR" i="1" dirty="0"/>
          </a:p>
          <a:p>
            <a:pPr marL="0" indent="0" algn="ctr">
              <a:buNone/>
            </a:pPr>
            <a:r>
              <a:rPr lang="ko-KR" altLang="en-US" sz="3200" dirty="0" smtClean="0">
                <a:solidFill>
                  <a:srgbClr val="00B0F0"/>
                </a:solidFill>
              </a:rPr>
              <a:t>하나님 나라</a:t>
            </a:r>
            <a:r>
              <a:rPr lang="en-US" altLang="ko-KR" sz="3200" dirty="0" smtClean="0">
                <a:solidFill>
                  <a:srgbClr val="00B0F0"/>
                </a:solidFill>
              </a:rPr>
              <a:t>(</a:t>
            </a:r>
            <a:r>
              <a:rPr lang="ko-KR" altLang="en-US" sz="3200" dirty="0" smtClean="0">
                <a:solidFill>
                  <a:srgbClr val="00B0F0"/>
                </a:solidFill>
              </a:rPr>
              <a:t>눅</a:t>
            </a:r>
            <a:r>
              <a:rPr lang="en-US" altLang="ko-KR" sz="3200" dirty="0" smtClean="0">
                <a:solidFill>
                  <a:srgbClr val="00B0F0"/>
                </a:solidFill>
              </a:rPr>
              <a:t>11</a:t>
            </a:r>
            <a:r>
              <a:rPr lang="ko-KR" altLang="en-US" sz="3200" dirty="0" smtClean="0">
                <a:solidFill>
                  <a:srgbClr val="00B0F0"/>
                </a:solidFill>
              </a:rPr>
              <a:t>장</a:t>
            </a:r>
            <a:r>
              <a:rPr lang="en-US" altLang="ko-KR" sz="3200" dirty="0" smtClean="0">
                <a:solidFill>
                  <a:srgbClr val="00B0F0"/>
                </a:solidFill>
              </a:rPr>
              <a:t>)</a:t>
            </a:r>
            <a:endParaRPr lang="en-US" altLang="ko-KR" sz="3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507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-1" y="0"/>
            <a:ext cx="3918857" cy="68579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sz="3600" dirty="0" smtClean="0">
                <a:solidFill>
                  <a:srgbClr val="0000FF"/>
                </a:solidFill>
                <a:latin typeface="+mj-lt"/>
              </a:rPr>
              <a:t>우리와 아버지</a:t>
            </a:r>
            <a:endParaRPr lang="en-US" altLang="ko-KR" sz="3600" dirty="0" smtClean="0">
              <a:solidFill>
                <a:srgbClr val="0000FF"/>
              </a:solidFill>
              <a:latin typeface="+mj-lt"/>
            </a:endParaRP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(1)</a:t>
            </a:r>
            <a:r>
              <a:rPr lang="ko-KR" altLang="en-US" dirty="0"/>
              <a:t>마</a:t>
            </a:r>
            <a:r>
              <a:rPr lang="en-US" altLang="ko-KR" dirty="0"/>
              <a:t>7:7-11 </a:t>
            </a:r>
          </a:p>
          <a:p>
            <a:pPr marL="0" indent="0">
              <a:buNone/>
            </a:pPr>
            <a:r>
              <a:rPr lang="ko-KR" altLang="en-US" i="1" dirty="0"/>
              <a:t>구하라 </a:t>
            </a:r>
            <a:r>
              <a:rPr lang="en-US" altLang="ko-KR" i="1" dirty="0"/>
              <a:t>… </a:t>
            </a:r>
            <a:r>
              <a:rPr lang="ko-KR" altLang="en-US" i="1" dirty="0"/>
              <a:t>주실 것이요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(2)</a:t>
            </a:r>
            <a:r>
              <a:rPr lang="ko-KR" altLang="en-US" dirty="0" smtClean="0"/>
              <a:t>마</a:t>
            </a:r>
            <a:r>
              <a:rPr lang="en-US" altLang="ko-KR" dirty="0" smtClean="0"/>
              <a:t>6:8 </a:t>
            </a:r>
            <a:r>
              <a:rPr lang="ko-KR" altLang="en-US" i="1" dirty="0" smtClean="0"/>
              <a:t>너희에게 있어야 할 것</a:t>
            </a:r>
            <a:r>
              <a:rPr lang="en-US" altLang="ko-KR" i="1" dirty="0" smtClean="0"/>
              <a:t>. </a:t>
            </a:r>
            <a:r>
              <a:rPr lang="ko-KR" altLang="en-US" i="1" dirty="0" smtClean="0"/>
              <a:t>나라와 의</a:t>
            </a:r>
            <a:endParaRPr lang="en-US" altLang="ko-KR" i="1" dirty="0" smtClean="0"/>
          </a:p>
          <a:p>
            <a:pPr marL="0" indent="0">
              <a:buNone/>
            </a:pPr>
            <a:endParaRPr lang="en-US" altLang="ko-KR" i="1" dirty="0"/>
          </a:p>
          <a:p>
            <a:pPr marL="0" indent="0">
              <a:buNone/>
            </a:pPr>
            <a:r>
              <a:rPr lang="en-US" altLang="ko-KR" dirty="0" smtClean="0"/>
              <a:t>(3)</a:t>
            </a:r>
            <a:r>
              <a:rPr lang="ko-KR" altLang="en-US" dirty="0" smtClean="0"/>
              <a:t>마</a:t>
            </a:r>
            <a:r>
              <a:rPr lang="en-US" altLang="ko-KR" dirty="0" smtClean="0"/>
              <a:t>6:9-13 (</a:t>
            </a:r>
            <a:r>
              <a:rPr lang="ko-KR" altLang="en-US" dirty="0" smtClean="0"/>
              <a:t>주기도문</a:t>
            </a:r>
            <a:r>
              <a:rPr lang="en-US" altLang="ko-KR" dirty="0" smtClean="0"/>
              <a:t>)</a:t>
            </a:r>
          </a:p>
          <a:p>
            <a:pPr marL="0" indent="0">
              <a:buNone/>
            </a:pPr>
            <a:r>
              <a:rPr lang="ko-KR" altLang="en-US" i="1" dirty="0" smtClean="0"/>
              <a:t>이렇게 기도하라</a:t>
            </a:r>
            <a:r>
              <a:rPr lang="en-US" altLang="ko-KR" i="1" dirty="0" smtClean="0"/>
              <a:t>(9</a:t>
            </a:r>
            <a:r>
              <a:rPr lang="ko-KR" altLang="en-US" i="1" dirty="0" smtClean="0"/>
              <a:t>절</a:t>
            </a:r>
            <a:r>
              <a:rPr lang="en-US" altLang="ko-KR" i="1" dirty="0" smtClean="0"/>
              <a:t>)</a:t>
            </a:r>
          </a:p>
          <a:p>
            <a:pPr marL="0" indent="0">
              <a:buNone/>
            </a:pPr>
            <a:r>
              <a:rPr lang="ko-KR" altLang="en-US" i="1" dirty="0" smtClean="0"/>
              <a:t>골방에서 은밀하게</a:t>
            </a:r>
            <a:r>
              <a:rPr lang="en-US" altLang="ko-KR" i="1" dirty="0" smtClean="0"/>
              <a:t>(7</a:t>
            </a:r>
            <a:r>
              <a:rPr lang="ko-KR" altLang="en-US" i="1" dirty="0" smtClean="0"/>
              <a:t>절</a:t>
            </a:r>
            <a:r>
              <a:rPr lang="en-US" altLang="ko-KR" i="1" dirty="0" smtClean="0"/>
              <a:t>)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i="1" dirty="0"/>
          </a:p>
          <a:p>
            <a:pPr marL="0" indent="0" algn="ctr">
              <a:buNone/>
            </a:pPr>
            <a:r>
              <a:rPr lang="ko-KR" altLang="en-US" sz="3200" dirty="0" smtClean="0">
                <a:solidFill>
                  <a:srgbClr val="00B0F0"/>
                </a:solidFill>
              </a:rPr>
              <a:t>하나님 나라</a:t>
            </a:r>
            <a:r>
              <a:rPr lang="en-US" altLang="ko-KR" sz="3200" dirty="0" smtClean="0">
                <a:solidFill>
                  <a:srgbClr val="00B0F0"/>
                </a:solidFill>
              </a:rPr>
              <a:t>(</a:t>
            </a:r>
            <a:r>
              <a:rPr lang="ko-KR" altLang="en-US" sz="3200" dirty="0" smtClean="0">
                <a:solidFill>
                  <a:srgbClr val="00B0F0"/>
                </a:solidFill>
              </a:rPr>
              <a:t>마</a:t>
            </a:r>
            <a:r>
              <a:rPr lang="en-US" altLang="ko-KR" sz="3200" dirty="0" smtClean="0">
                <a:solidFill>
                  <a:srgbClr val="00B0F0"/>
                </a:solidFill>
              </a:rPr>
              <a:t>6,7</a:t>
            </a:r>
            <a:r>
              <a:rPr lang="ko-KR" altLang="en-US" sz="3200" dirty="0" smtClean="0">
                <a:solidFill>
                  <a:srgbClr val="00B0F0"/>
                </a:solidFill>
              </a:rPr>
              <a:t>장</a:t>
            </a:r>
            <a:r>
              <a:rPr lang="en-US" altLang="ko-KR" sz="3200" dirty="0" smtClean="0">
                <a:solidFill>
                  <a:srgbClr val="00B0F0"/>
                </a:solidFill>
              </a:rPr>
              <a:t>)</a:t>
            </a:r>
            <a:endParaRPr lang="en-US" altLang="ko-KR" sz="3200" dirty="0">
              <a:solidFill>
                <a:srgbClr val="00B0F0"/>
              </a:solidFill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7985760" y="0"/>
            <a:ext cx="4206241" cy="685799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sz="3600" dirty="0" smtClean="0">
                <a:solidFill>
                  <a:srgbClr val="0000FF"/>
                </a:solidFill>
              </a:rPr>
              <a:t>과부와 재판장 비유</a:t>
            </a:r>
            <a:endParaRPr lang="en-US" altLang="ko-KR" sz="36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(1)</a:t>
            </a:r>
            <a:r>
              <a:rPr lang="ko-KR" altLang="en-US" dirty="0"/>
              <a:t>눅</a:t>
            </a:r>
            <a:r>
              <a:rPr lang="en-US" altLang="ko-KR" dirty="0" smtClean="0"/>
              <a:t>18:3,8 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i="1" dirty="0" err="1" smtClean="0"/>
              <a:t>풀어주소서</a:t>
            </a:r>
            <a:r>
              <a:rPr lang="en-US" altLang="ko-KR" i="1" dirty="0" smtClean="0"/>
              <a:t> … </a:t>
            </a:r>
            <a:r>
              <a:rPr lang="ko-KR" altLang="en-US" i="1" dirty="0" smtClean="0"/>
              <a:t>주리라</a:t>
            </a:r>
            <a:endParaRPr lang="ko-KR" altLang="en-US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(2)</a:t>
            </a:r>
            <a:r>
              <a:rPr lang="ko-KR" altLang="en-US" dirty="0" smtClean="0"/>
              <a:t>눅</a:t>
            </a:r>
            <a:r>
              <a:rPr lang="en-US" altLang="ko-KR" dirty="0" smtClean="0"/>
              <a:t>18:3 </a:t>
            </a:r>
            <a:r>
              <a:rPr lang="ko-KR" altLang="en-US" i="1" dirty="0" smtClean="0"/>
              <a:t>원수에</a:t>
            </a:r>
            <a:r>
              <a:rPr lang="en-US" altLang="ko-KR" i="1" dirty="0" smtClean="0"/>
              <a:t> </a:t>
            </a:r>
            <a:r>
              <a:rPr lang="ko-KR" altLang="en-US" i="1" dirty="0" smtClean="0"/>
              <a:t>대한 나의 원한</a:t>
            </a:r>
            <a:r>
              <a:rPr lang="en-US" altLang="ko-KR" dirty="0" smtClean="0"/>
              <a:t>(</a:t>
            </a:r>
            <a:r>
              <a:rPr lang="ko-KR" altLang="en-US" dirty="0" smtClean="0"/>
              <a:t>입증 </a:t>
            </a:r>
            <a:r>
              <a:rPr lang="en-US" altLang="ko-KR" dirty="0" smtClean="0"/>
              <a:t>vindication)</a:t>
            </a:r>
            <a:endParaRPr lang="en-US" altLang="ko-KR" i="1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(3)</a:t>
            </a:r>
            <a:r>
              <a:rPr lang="ko-KR" altLang="en-US" dirty="0" smtClean="0"/>
              <a:t>눅</a:t>
            </a:r>
            <a:r>
              <a:rPr lang="en-US" altLang="ko-KR" dirty="0" smtClean="0"/>
              <a:t>17:37-18:8 </a:t>
            </a:r>
          </a:p>
          <a:p>
            <a:pPr marL="0" indent="0">
              <a:buNone/>
            </a:pPr>
            <a:r>
              <a:rPr lang="ko-KR" altLang="en-US" i="1" dirty="0" smtClean="0"/>
              <a:t>항상</a:t>
            </a:r>
            <a:r>
              <a:rPr lang="en-US" altLang="ko-KR" i="1" dirty="0"/>
              <a:t>,</a:t>
            </a:r>
            <a:r>
              <a:rPr lang="ko-KR" altLang="en-US" i="1" dirty="0"/>
              <a:t> </a:t>
            </a:r>
            <a:r>
              <a:rPr lang="ko-KR" altLang="en-US" i="1" dirty="0" err="1" smtClean="0"/>
              <a:t>낙심말고</a:t>
            </a:r>
            <a:r>
              <a:rPr lang="en-US" altLang="ko-KR" i="1" dirty="0" smtClean="0"/>
              <a:t>(1</a:t>
            </a:r>
            <a:r>
              <a:rPr lang="ko-KR" altLang="en-US" i="1" dirty="0" smtClean="0"/>
              <a:t>절</a:t>
            </a:r>
            <a:r>
              <a:rPr lang="en-US" altLang="ko-KR" i="1" dirty="0" smtClean="0"/>
              <a:t>)</a:t>
            </a:r>
          </a:p>
          <a:p>
            <a:pPr marL="0" indent="0">
              <a:buNone/>
            </a:pPr>
            <a:r>
              <a:rPr lang="ko-KR" altLang="en-US" i="1" dirty="0" smtClean="0">
                <a:solidFill>
                  <a:srgbClr val="FF0000"/>
                </a:solidFill>
              </a:rPr>
              <a:t>번거롭고 괴롭게 </a:t>
            </a:r>
            <a:r>
              <a:rPr lang="en-US" altLang="ko-KR" i="1" dirty="0" smtClean="0">
                <a:solidFill>
                  <a:srgbClr val="FF0000"/>
                </a:solidFill>
              </a:rPr>
              <a:t>(5</a:t>
            </a:r>
            <a:r>
              <a:rPr lang="ko-KR" altLang="en-US" i="1" dirty="0" smtClean="0">
                <a:solidFill>
                  <a:srgbClr val="FF0000"/>
                </a:solidFill>
              </a:rPr>
              <a:t>절</a:t>
            </a:r>
            <a:r>
              <a:rPr lang="en-US" altLang="ko-KR" i="1" dirty="0" smtClean="0">
                <a:solidFill>
                  <a:srgbClr val="FF0000"/>
                </a:solidFill>
              </a:rPr>
              <a:t>)</a:t>
            </a:r>
            <a:endParaRPr lang="en-US" altLang="ko-KR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ko-KR" i="1" dirty="0" smtClean="0"/>
          </a:p>
          <a:p>
            <a:pPr marL="0" indent="0" algn="ctr">
              <a:buNone/>
            </a:pPr>
            <a:r>
              <a:rPr lang="ko-KR" altLang="en-US" sz="3200" dirty="0" smtClean="0">
                <a:solidFill>
                  <a:srgbClr val="FF0000"/>
                </a:solidFill>
              </a:rPr>
              <a:t>인자의 날</a:t>
            </a:r>
            <a:r>
              <a:rPr lang="en-US" altLang="ko-KR" sz="3200" dirty="0" smtClean="0">
                <a:solidFill>
                  <a:srgbClr val="FF0000"/>
                </a:solidFill>
              </a:rPr>
              <a:t>(</a:t>
            </a:r>
            <a:r>
              <a:rPr lang="ko-KR" altLang="en-US" sz="3200" dirty="0" smtClean="0">
                <a:solidFill>
                  <a:srgbClr val="FF0000"/>
                </a:solidFill>
              </a:rPr>
              <a:t>눅</a:t>
            </a:r>
            <a:r>
              <a:rPr lang="en-US" altLang="ko-KR" sz="3200" dirty="0" smtClean="0">
                <a:solidFill>
                  <a:srgbClr val="FF0000"/>
                </a:solidFill>
              </a:rPr>
              <a:t>17:22-35)</a:t>
            </a:r>
            <a:endParaRPr lang="en-US" altLang="ko-KR" sz="3200" i="1" dirty="0">
              <a:solidFill>
                <a:srgbClr val="FF0000"/>
              </a:solidFill>
            </a:endParaRPr>
          </a:p>
        </p:txBody>
      </p:sp>
      <p:sp>
        <p:nvSpPr>
          <p:cNvPr id="5" name="내용 개체 틀 3"/>
          <p:cNvSpPr txBox="1">
            <a:spLocks/>
          </p:cNvSpPr>
          <p:nvPr/>
        </p:nvSpPr>
        <p:spPr>
          <a:xfrm>
            <a:off x="3918857" y="1"/>
            <a:ext cx="4066903" cy="68579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o-KR" altLang="en-US" sz="3600" dirty="0" smtClean="0">
                <a:solidFill>
                  <a:srgbClr val="0000FF"/>
                </a:solidFill>
              </a:rPr>
              <a:t>벗</a:t>
            </a:r>
            <a:r>
              <a:rPr lang="en-US" altLang="ko-KR" sz="3600" dirty="0" smtClean="0">
                <a:solidFill>
                  <a:srgbClr val="0000FF"/>
                </a:solidFill>
              </a:rPr>
              <a:t>/</a:t>
            </a:r>
            <a:r>
              <a:rPr lang="ko-KR" altLang="en-US" sz="3600" dirty="0" smtClean="0">
                <a:solidFill>
                  <a:srgbClr val="0000FF"/>
                </a:solidFill>
              </a:rPr>
              <a:t>아들과</a:t>
            </a:r>
            <a:r>
              <a:rPr lang="en-US" altLang="ko-KR" sz="3600" dirty="0" smtClean="0">
                <a:solidFill>
                  <a:srgbClr val="0000FF"/>
                </a:solidFill>
              </a:rPr>
              <a:t> </a:t>
            </a:r>
            <a:r>
              <a:rPr lang="ko-KR" altLang="en-US" sz="3600" dirty="0" smtClean="0">
                <a:solidFill>
                  <a:srgbClr val="0000FF"/>
                </a:solidFill>
              </a:rPr>
              <a:t>아버지</a:t>
            </a:r>
            <a:endParaRPr lang="en-US" altLang="ko-KR" sz="36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(1)</a:t>
            </a:r>
            <a:r>
              <a:rPr lang="ko-KR" altLang="en-US" dirty="0"/>
              <a:t>눅</a:t>
            </a:r>
            <a:r>
              <a:rPr lang="en-US" altLang="ko-KR" dirty="0"/>
              <a:t>11:9-13 </a:t>
            </a:r>
          </a:p>
          <a:p>
            <a:pPr marL="0" indent="0">
              <a:buNone/>
            </a:pPr>
            <a:r>
              <a:rPr lang="ko-KR" altLang="en-US" i="1" dirty="0"/>
              <a:t>구하라</a:t>
            </a:r>
            <a:r>
              <a:rPr lang="en-US" altLang="ko-KR" i="1" dirty="0"/>
              <a:t> ... </a:t>
            </a:r>
            <a:r>
              <a:rPr lang="ko-KR" altLang="en-US" i="1" dirty="0" smtClean="0"/>
              <a:t>주실 </a:t>
            </a:r>
            <a:r>
              <a:rPr lang="ko-KR" altLang="en-US" i="1" dirty="0"/>
              <a:t>것이요</a:t>
            </a: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(2)</a:t>
            </a:r>
            <a:r>
              <a:rPr lang="ko-KR" altLang="en-US" dirty="0" smtClean="0"/>
              <a:t>눅</a:t>
            </a:r>
            <a:r>
              <a:rPr lang="en-US" altLang="ko-KR" dirty="0" smtClean="0"/>
              <a:t>11:5-7 </a:t>
            </a:r>
            <a:r>
              <a:rPr lang="ko-KR" altLang="en-US" i="1" dirty="0" smtClean="0"/>
              <a:t>좋은 것</a:t>
            </a:r>
            <a:r>
              <a:rPr lang="en-US" altLang="ko-KR" i="1" dirty="0" smtClean="0"/>
              <a:t>     … </a:t>
            </a:r>
            <a:r>
              <a:rPr lang="ko-KR" altLang="en-US" i="1" dirty="0" smtClean="0"/>
              <a:t>성령</a:t>
            </a:r>
            <a:endParaRPr lang="en-US" altLang="ko-KR" i="1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(3)</a:t>
            </a:r>
            <a:r>
              <a:rPr lang="ko-KR" altLang="en-US" dirty="0"/>
              <a:t>눅</a:t>
            </a:r>
            <a:r>
              <a:rPr lang="en-US" altLang="ko-KR" dirty="0" smtClean="0"/>
              <a:t>11:2-4 (</a:t>
            </a:r>
            <a:r>
              <a:rPr lang="ko-KR" altLang="en-US" dirty="0" smtClean="0"/>
              <a:t>주기도문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i="1" dirty="0"/>
              <a:t>이렇게 </a:t>
            </a:r>
            <a:r>
              <a:rPr lang="ko-KR" altLang="en-US" i="1" dirty="0" smtClean="0"/>
              <a:t>기도하라</a:t>
            </a:r>
            <a:r>
              <a:rPr lang="en-US" altLang="ko-KR" i="1" dirty="0" smtClean="0"/>
              <a:t>(2</a:t>
            </a:r>
            <a:r>
              <a:rPr lang="ko-KR" altLang="en-US" i="1" dirty="0" smtClean="0"/>
              <a:t>절</a:t>
            </a:r>
            <a:r>
              <a:rPr lang="en-US" altLang="ko-KR" i="1" dirty="0" smtClean="0"/>
              <a:t>)</a:t>
            </a:r>
          </a:p>
          <a:p>
            <a:pPr marL="0" indent="0">
              <a:buNone/>
            </a:pPr>
            <a:r>
              <a:rPr lang="ko-KR" altLang="en-US" i="1" dirty="0" smtClean="0">
                <a:solidFill>
                  <a:srgbClr val="FF0000"/>
                </a:solidFill>
              </a:rPr>
              <a:t>간청함으로</a:t>
            </a:r>
            <a:r>
              <a:rPr lang="en-US" altLang="ko-KR" i="1" dirty="0" smtClean="0">
                <a:solidFill>
                  <a:srgbClr val="FF0000"/>
                </a:solidFill>
              </a:rPr>
              <a:t>(8</a:t>
            </a:r>
            <a:r>
              <a:rPr lang="ko-KR" altLang="en-US" i="1" dirty="0" smtClean="0">
                <a:solidFill>
                  <a:srgbClr val="FF0000"/>
                </a:solidFill>
              </a:rPr>
              <a:t>절</a:t>
            </a:r>
            <a:r>
              <a:rPr lang="en-US" altLang="ko-KR" i="1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en-US" altLang="ko-KR" i="1" dirty="0"/>
          </a:p>
          <a:p>
            <a:pPr marL="0" indent="0" algn="ctr">
              <a:buNone/>
            </a:pPr>
            <a:r>
              <a:rPr lang="ko-KR" altLang="en-US" sz="3200" dirty="0" smtClean="0">
                <a:solidFill>
                  <a:srgbClr val="00B0F0"/>
                </a:solidFill>
              </a:rPr>
              <a:t>하나님 나라</a:t>
            </a:r>
            <a:r>
              <a:rPr lang="en-US" altLang="ko-KR" sz="3200" dirty="0" smtClean="0">
                <a:solidFill>
                  <a:srgbClr val="00B0F0"/>
                </a:solidFill>
              </a:rPr>
              <a:t>(</a:t>
            </a:r>
            <a:r>
              <a:rPr lang="ko-KR" altLang="en-US" sz="3200" dirty="0" smtClean="0">
                <a:solidFill>
                  <a:srgbClr val="00B0F0"/>
                </a:solidFill>
              </a:rPr>
              <a:t>눅</a:t>
            </a:r>
            <a:r>
              <a:rPr lang="en-US" altLang="ko-KR" sz="3200" dirty="0" smtClean="0">
                <a:solidFill>
                  <a:srgbClr val="00B0F0"/>
                </a:solidFill>
              </a:rPr>
              <a:t>11</a:t>
            </a:r>
            <a:r>
              <a:rPr lang="ko-KR" altLang="en-US" sz="3200" dirty="0" smtClean="0">
                <a:solidFill>
                  <a:srgbClr val="00B0F0"/>
                </a:solidFill>
              </a:rPr>
              <a:t>장</a:t>
            </a:r>
            <a:r>
              <a:rPr lang="en-US" altLang="ko-KR" sz="3200" dirty="0" smtClean="0">
                <a:solidFill>
                  <a:srgbClr val="00B0F0"/>
                </a:solidFill>
              </a:rPr>
              <a:t>)</a:t>
            </a:r>
            <a:endParaRPr lang="en-US" altLang="ko-KR" sz="3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42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8580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ko-KR" altLang="en-US" sz="4000" dirty="0" smtClean="0">
                <a:solidFill>
                  <a:srgbClr val="FF0000"/>
                </a:solidFill>
              </a:rPr>
              <a:t>인자의 날</a:t>
            </a:r>
            <a:r>
              <a:rPr lang="ko-KR" altLang="en-US" sz="4000" dirty="0" smtClean="0"/>
              <a:t> 하루</a:t>
            </a:r>
            <a:r>
              <a:rPr lang="en-US" altLang="ko-KR" sz="4000" dirty="0" smtClean="0"/>
              <a:t>. </a:t>
            </a:r>
            <a:r>
              <a:rPr lang="ko-KR" altLang="en-US" sz="4000" dirty="0" smtClean="0"/>
              <a:t>눅</a:t>
            </a:r>
            <a:r>
              <a:rPr lang="en-US" altLang="ko-KR" sz="4000" dirty="0" smtClean="0"/>
              <a:t>17:22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ko-KR" sz="4000" dirty="0" smtClean="0"/>
              <a:t>?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ko-KR" sz="4000" dirty="0"/>
              <a:t>?</a:t>
            </a:r>
            <a:endParaRPr lang="en-US" altLang="ko-KR" sz="4000" dirty="0" smtClean="0"/>
          </a:p>
          <a:p>
            <a:pPr marL="514350" indent="-514350">
              <a:buFont typeface="+mj-lt"/>
              <a:buAutoNum type="arabicParenR"/>
            </a:pPr>
            <a:r>
              <a:rPr lang="en-US" altLang="ko-KR" sz="4000" dirty="0" smtClean="0"/>
              <a:t>?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ko-KR" sz="4000" dirty="0" smtClean="0"/>
              <a:t>?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ko-KR" sz="4000" dirty="0"/>
              <a:t>?</a:t>
            </a:r>
          </a:p>
          <a:p>
            <a:pPr marL="514350" indent="-514350">
              <a:buFont typeface="+mj-lt"/>
              <a:buAutoNum type="arabicParenR"/>
            </a:pPr>
            <a:endParaRPr lang="en-US" altLang="ko-KR" sz="4000" dirty="0" smtClean="0"/>
          </a:p>
          <a:p>
            <a:pPr marL="514350" indent="-514350">
              <a:buFont typeface="+mj-lt"/>
              <a:buAutoNum type="arabicParenR"/>
            </a:pPr>
            <a:r>
              <a:rPr lang="en-US" altLang="ko-KR" sz="4000" dirty="0" smtClean="0">
                <a:solidFill>
                  <a:srgbClr val="00B0F0"/>
                </a:solidFill>
              </a:rPr>
              <a:t>?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ko-KR" sz="4000" dirty="0">
                <a:solidFill>
                  <a:srgbClr val="00B0F0"/>
                </a:solidFill>
              </a:rPr>
              <a:t>?</a:t>
            </a:r>
          </a:p>
          <a:p>
            <a:pPr marL="514350" indent="-514350">
              <a:buFont typeface="+mj-lt"/>
              <a:buAutoNum type="arabicParenR"/>
            </a:pPr>
            <a:endParaRPr lang="en-US" altLang="ko-KR" sz="40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arenR"/>
            </a:pPr>
            <a:r>
              <a:rPr lang="ko-KR" altLang="en-US" sz="4000" dirty="0" smtClean="0">
                <a:solidFill>
                  <a:srgbClr val="FF0000"/>
                </a:solidFill>
              </a:rPr>
              <a:t>인자가 올 때</a:t>
            </a:r>
            <a:r>
              <a:rPr lang="ko-KR" altLang="en-US" sz="4000" dirty="0" smtClean="0"/>
              <a:t>에</a:t>
            </a:r>
            <a:r>
              <a:rPr lang="en-US" altLang="ko-KR" sz="4000" dirty="0" smtClean="0"/>
              <a:t>. </a:t>
            </a:r>
            <a:r>
              <a:rPr lang="ko-KR" altLang="en-US" sz="4000" dirty="0" smtClean="0"/>
              <a:t>눅</a:t>
            </a:r>
            <a:r>
              <a:rPr lang="en-US" altLang="ko-KR" sz="4000" dirty="0" smtClean="0"/>
              <a:t>18:8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73075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8580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ko-KR" altLang="en-US" sz="4000" dirty="0" smtClean="0">
                <a:solidFill>
                  <a:srgbClr val="FF0000"/>
                </a:solidFill>
              </a:rPr>
              <a:t>인자의 날</a:t>
            </a:r>
            <a:r>
              <a:rPr lang="ko-KR" altLang="en-US" sz="4000" dirty="0" smtClean="0"/>
              <a:t> 하루</a:t>
            </a:r>
            <a:r>
              <a:rPr lang="en-US" altLang="ko-KR" sz="4000" dirty="0" smtClean="0"/>
              <a:t>. </a:t>
            </a:r>
            <a:r>
              <a:rPr lang="ko-KR" altLang="en-US" sz="4000" dirty="0" smtClean="0"/>
              <a:t>눅</a:t>
            </a:r>
            <a:r>
              <a:rPr lang="en-US" altLang="ko-KR" sz="4000" dirty="0" smtClean="0"/>
              <a:t>17:22</a:t>
            </a:r>
            <a:endParaRPr lang="en-US" altLang="ko-KR" sz="4000" dirty="0"/>
          </a:p>
          <a:p>
            <a:pPr marL="514350" indent="-514350">
              <a:buFont typeface="+mj-lt"/>
              <a:buAutoNum type="arabicParenR"/>
            </a:pPr>
            <a:r>
              <a:rPr lang="ko-KR" altLang="en-US" sz="4000" dirty="0" smtClean="0"/>
              <a:t>인자도 자기 날에</a:t>
            </a:r>
            <a:r>
              <a:rPr lang="en-US" altLang="ko-KR" sz="4000" dirty="0" smtClean="0"/>
              <a:t>. 24</a:t>
            </a:r>
            <a:r>
              <a:rPr lang="ko-KR" altLang="en-US" sz="4000" dirty="0" smtClean="0"/>
              <a:t>절</a:t>
            </a:r>
            <a:endParaRPr lang="en-US" altLang="ko-KR" sz="4000" dirty="0" smtClean="0"/>
          </a:p>
          <a:p>
            <a:pPr marL="514350" indent="-514350">
              <a:buFont typeface="+mj-lt"/>
              <a:buAutoNum type="arabicParenR"/>
            </a:pPr>
            <a:r>
              <a:rPr lang="ko-KR" altLang="en-US" sz="4000" dirty="0" smtClean="0"/>
              <a:t>노아의 때 </a:t>
            </a:r>
            <a:r>
              <a:rPr lang="en-US" altLang="ko-KR" sz="4000" dirty="0" smtClean="0"/>
              <a:t>= </a:t>
            </a:r>
            <a:r>
              <a:rPr lang="ko-KR" altLang="en-US" sz="4000" dirty="0" smtClean="0"/>
              <a:t>인자의 때에</a:t>
            </a:r>
            <a:r>
              <a:rPr lang="en-US" altLang="ko-KR" sz="4000" dirty="0" smtClean="0"/>
              <a:t>. 26</a:t>
            </a:r>
            <a:r>
              <a:rPr lang="ko-KR" altLang="en-US" sz="4000" dirty="0" smtClean="0"/>
              <a:t>절</a:t>
            </a:r>
            <a:endParaRPr lang="en-US" altLang="ko-KR" sz="4000" dirty="0" smtClean="0"/>
          </a:p>
          <a:p>
            <a:pPr marL="514350" indent="-514350">
              <a:buFont typeface="+mj-lt"/>
              <a:buAutoNum type="arabicParenR"/>
            </a:pPr>
            <a:r>
              <a:rPr lang="ko-KR" altLang="en-US" sz="4000" dirty="0" err="1" smtClean="0"/>
              <a:t>롯의</a:t>
            </a:r>
            <a:r>
              <a:rPr lang="ko-KR" altLang="en-US" sz="4000" dirty="0" smtClean="0"/>
              <a:t> 때 </a:t>
            </a:r>
            <a:r>
              <a:rPr lang="en-US" altLang="ko-KR" sz="4000" dirty="0" smtClean="0"/>
              <a:t>= </a:t>
            </a:r>
            <a:r>
              <a:rPr lang="ko-KR" altLang="en-US" sz="4000" dirty="0" smtClean="0"/>
              <a:t>인자가 나타나는 날</a:t>
            </a:r>
            <a:r>
              <a:rPr lang="en-US" altLang="ko-KR" sz="4000" dirty="0" smtClean="0"/>
              <a:t>. 28,30</a:t>
            </a:r>
            <a:r>
              <a:rPr lang="ko-KR" altLang="en-US" sz="4000" dirty="0" smtClean="0"/>
              <a:t>절</a:t>
            </a:r>
            <a:endParaRPr lang="en-US" altLang="ko-KR" sz="4000" dirty="0" smtClean="0"/>
          </a:p>
          <a:p>
            <a:pPr marL="514350" indent="-514350">
              <a:buFont typeface="+mj-lt"/>
              <a:buAutoNum type="arabicParenR"/>
            </a:pPr>
            <a:r>
              <a:rPr lang="ko-KR" altLang="en-US" sz="4000" dirty="0" smtClean="0"/>
              <a:t>그 날</a:t>
            </a:r>
            <a:r>
              <a:rPr lang="en-US" altLang="ko-KR" sz="4000" dirty="0" smtClean="0"/>
              <a:t>.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31</a:t>
            </a:r>
            <a:r>
              <a:rPr lang="ko-KR" altLang="en-US" sz="4000" dirty="0" smtClean="0"/>
              <a:t>절</a:t>
            </a:r>
            <a:endParaRPr lang="en-US" altLang="ko-KR" sz="4000" dirty="0" smtClean="0"/>
          </a:p>
          <a:p>
            <a:pPr marL="514350" indent="-514350">
              <a:buFont typeface="+mj-lt"/>
              <a:buAutoNum type="arabicParenR"/>
            </a:pPr>
            <a:r>
              <a:rPr lang="ko-KR" altLang="en-US" sz="4000" dirty="0" smtClean="0"/>
              <a:t>그 밤</a:t>
            </a:r>
            <a:r>
              <a:rPr lang="en-US" altLang="ko-KR" sz="4000" dirty="0" smtClean="0"/>
              <a:t>. 34</a:t>
            </a:r>
            <a:r>
              <a:rPr lang="ko-KR" altLang="en-US" sz="4000" dirty="0" smtClean="0"/>
              <a:t>절</a:t>
            </a:r>
            <a:endParaRPr lang="en-US" altLang="ko-KR" sz="4000" dirty="0" smtClean="0"/>
          </a:p>
          <a:p>
            <a:pPr marL="514350" indent="-514350">
              <a:buFont typeface="+mj-lt"/>
              <a:buAutoNum type="arabicParenR"/>
            </a:pPr>
            <a:endParaRPr lang="en-US" altLang="ko-KR" sz="4000" dirty="0" smtClean="0"/>
          </a:p>
          <a:p>
            <a:pPr marL="514350" indent="-514350">
              <a:buFont typeface="+mj-lt"/>
              <a:buAutoNum type="arabicParenR"/>
            </a:pPr>
            <a:r>
              <a:rPr lang="ko-KR" altLang="en-US" sz="4000" dirty="0" smtClean="0">
                <a:solidFill>
                  <a:srgbClr val="00B0F0"/>
                </a:solidFill>
              </a:rPr>
              <a:t>어디</a:t>
            </a:r>
            <a:r>
              <a:rPr lang="en-US" altLang="ko-KR" sz="4000" dirty="0" smtClean="0">
                <a:solidFill>
                  <a:srgbClr val="00B0F0"/>
                </a:solidFill>
              </a:rPr>
              <a:t>? (not</a:t>
            </a:r>
            <a:r>
              <a:rPr lang="ko-KR" altLang="en-US" sz="4000" dirty="0" smtClean="0">
                <a:solidFill>
                  <a:srgbClr val="00B0F0"/>
                </a:solidFill>
              </a:rPr>
              <a:t> </a:t>
            </a:r>
            <a:r>
              <a:rPr lang="en-US" altLang="ko-KR" sz="4000" dirty="0" smtClean="0">
                <a:solidFill>
                  <a:srgbClr val="00B0F0"/>
                </a:solidFill>
              </a:rPr>
              <a:t>when?) </a:t>
            </a:r>
            <a:r>
              <a:rPr lang="ko-KR" altLang="en-US" sz="4000" dirty="0" smtClean="0">
                <a:solidFill>
                  <a:srgbClr val="00B0F0"/>
                </a:solidFill>
              </a:rPr>
              <a:t>주검이 있는 곳</a:t>
            </a:r>
            <a:r>
              <a:rPr lang="en-US" altLang="ko-KR" sz="4000" dirty="0" smtClean="0">
                <a:solidFill>
                  <a:srgbClr val="00B0F0"/>
                </a:solidFill>
              </a:rPr>
              <a:t>. 37</a:t>
            </a:r>
            <a:r>
              <a:rPr lang="ko-KR" altLang="en-US" sz="4000" dirty="0" smtClean="0">
                <a:solidFill>
                  <a:srgbClr val="00B0F0"/>
                </a:solidFill>
              </a:rPr>
              <a:t>절</a:t>
            </a:r>
            <a:endParaRPr lang="en-US" altLang="ko-KR" sz="4000" dirty="0" smtClean="0">
              <a:solidFill>
                <a:srgbClr val="00B0F0"/>
              </a:solidFill>
            </a:endParaRPr>
          </a:p>
          <a:p>
            <a:pPr marL="514350" indent="-514350">
              <a:buFont typeface="+mj-lt"/>
              <a:buAutoNum type="arabicParenR"/>
            </a:pPr>
            <a:r>
              <a:rPr lang="ko-KR" altLang="en-US" sz="4000" dirty="0" smtClean="0">
                <a:solidFill>
                  <a:srgbClr val="00B0F0"/>
                </a:solidFill>
              </a:rPr>
              <a:t>어디</a:t>
            </a:r>
            <a:r>
              <a:rPr lang="en-US" altLang="ko-KR" sz="4000" dirty="0" smtClean="0">
                <a:solidFill>
                  <a:srgbClr val="00B0F0"/>
                </a:solidFill>
              </a:rPr>
              <a:t>? “</a:t>
            </a:r>
            <a:r>
              <a:rPr lang="ko-KR" altLang="en-US" sz="4000" dirty="0" smtClean="0">
                <a:solidFill>
                  <a:srgbClr val="00B0F0"/>
                </a:solidFill>
              </a:rPr>
              <a:t>어떤 도시</a:t>
            </a:r>
            <a:r>
              <a:rPr lang="en-US" altLang="ko-KR" sz="4000" dirty="0" smtClean="0">
                <a:solidFill>
                  <a:srgbClr val="00B0F0"/>
                </a:solidFill>
              </a:rPr>
              <a:t>=</a:t>
            </a:r>
            <a:r>
              <a:rPr lang="ko-KR" altLang="en-US" sz="4000" dirty="0" smtClean="0">
                <a:solidFill>
                  <a:srgbClr val="00B0F0"/>
                </a:solidFill>
              </a:rPr>
              <a:t>예루살렘</a:t>
            </a:r>
            <a:r>
              <a:rPr lang="en-US" altLang="ko-KR" sz="4000" dirty="0" smtClean="0">
                <a:solidFill>
                  <a:srgbClr val="00B0F0"/>
                </a:solidFill>
              </a:rPr>
              <a:t>?”</a:t>
            </a:r>
            <a:r>
              <a:rPr lang="ko-KR" altLang="en-US" sz="4000" dirty="0" smtClean="0">
                <a:solidFill>
                  <a:srgbClr val="00B0F0"/>
                </a:solidFill>
              </a:rPr>
              <a:t>에</a:t>
            </a:r>
            <a:r>
              <a:rPr lang="en-US" altLang="ko-KR" sz="4000" dirty="0" smtClean="0">
                <a:solidFill>
                  <a:srgbClr val="00B0F0"/>
                </a:solidFill>
              </a:rPr>
              <a:t>.</a:t>
            </a:r>
            <a:r>
              <a:rPr lang="ko-KR" altLang="en-US" sz="4000" dirty="0" smtClean="0">
                <a:solidFill>
                  <a:srgbClr val="00B0F0"/>
                </a:solidFill>
              </a:rPr>
              <a:t> 눅</a:t>
            </a:r>
            <a:r>
              <a:rPr lang="en-US" altLang="ko-KR" sz="4000" dirty="0" smtClean="0">
                <a:solidFill>
                  <a:srgbClr val="00B0F0"/>
                </a:solidFill>
              </a:rPr>
              <a:t>18:2</a:t>
            </a:r>
          </a:p>
          <a:p>
            <a:pPr marL="514350" indent="-514350">
              <a:buFont typeface="+mj-lt"/>
              <a:buAutoNum type="arabicParenR"/>
            </a:pPr>
            <a:endParaRPr lang="en-US" altLang="ko-KR" sz="40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arenR"/>
            </a:pPr>
            <a:r>
              <a:rPr lang="ko-KR" altLang="en-US" sz="4000" dirty="0" smtClean="0">
                <a:solidFill>
                  <a:srgbClr val="FF0000"/>
                </a:solidFill>
              </a:rPr>
              <a:t>인자가 올 때</a:t>
            </a:r>
            <a:r>
              <a:rPr lang="ko-KR" altLang="en-US" sz="4000" dirty="0" smtClean="0"/>
              <a:t>에</a:t>
            </a:r>
            <a:r>
              <a:rPr lang="en-US" altLang="ko-KR" sz="4000" dirty="0" smtClean="0"/>
              <a:t>. </a:t>
            </a:r>
            <a:r>
              <a:rPr lang="ko-KR" altLang="en-US" sz="4000" dirty="0" smtClean="0"/>
              <a:t>눅</a:t>
            </a:r>
            <a:r>
              <a:rPr lang="en-US" altLang="ko-KR" sz="4000" dirty="0" smtClean="0"/>
              <a:t>18:8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21339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3600" dirty="0" smtClean="0">
                <a:solidFill>
                  <a:srgbClr val="FF0000"/>
                </a:solidFill>
              </a:rPr>
              <a:t>노아의 때</a:t>
            </a:r>
            <a:r>
              <a:rPr lang="en-US" altLang="ko-KR" sz="3600" dirty="0" smtClean="0"/>
              <a:t>(</a:t>
            </a:r>
            <a:r>
              <a:rPr lang="ko-KR" altLang="en-US" sz="3600" dirty="0" smtClean="0"/>
              <a:t>눅</a:t>
            </a:r>
            <a:r>
              <a:rPr lang="en-US" altLang="ko-KR" sz="3600" dirty="0" smtClean="0"/>
              <a:t>17:26)</a:t>
            </a:r>
            <a:endParaRPr lang="ko-KR" altLang="en-US" sz="36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2537819"/>
              </p:ext>
            </p:extLst>
          </p:nvPr>
        </p:nvGraphicFramePr>
        <p:xfrm>
          <a:off x="4067798" y="1825626"/>
          <a:ext cx="7286002" cy="197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1673661"/>
              </p:ext>
            </p:extLst>
          </p:nvPr>
        </p:nvGraphicFramePr>
        <p:xfrm>
          <a:off x="853865" y="4046118"/>
          <a:ext cx="7956849" cy="197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제목 1"/>
          <p:cNvSpPr txBox="1">
            <a:spLocks/>
          </p:cNvSpPr>
          <p:nvPr/>
        </p:nvSpPr>
        <p:spPr>
          <a:xfrm>
            <a:off x="4127619" y="3016666"/>
            <a:ext cx="4289988" cy="1794616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z="2800" dirty="0" smtClean="0"/>
              <a:t>멸망 중에 구원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17636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3600" dirty="0" err="1" smtClean="0">
                <a:solidFill>
                  <a:srgbClr val="FF0000"/>
                </a:solidFill>
              </a:rPr>
              <a:t>롯의</a:t>
            </a:r>
            <a:r>
              <a:rPr lang="ko-KR" altLang="en-US" sz="3600" dirty="0" smtClean="0">
                <a:solidFill>
                  <a:srgbClr val="FF0000"/>
                </a:solidFill>
              </a:rPr>
              <a:t> 때</a:t>
            </a:r>
            <a:r>
              <a:rPr lang="en-US" altLang="ko-KR" sz="3600" dirty="0" smtClean="0"/>
              <a:t>(</a:t>
            </a:r>
            <a:r>
              <a:rPr lang="ko-KR" altLang="en-US" sz="3600" dirty="0" smtClean="0"/>
              <a:t>눅</a:t>
            </a:r>
            <a:r>
              <a:rPr lang="en-US" altLang="ko-KR" sz="3600" dirty="0" smtClean="0"/>
              <a:t>17:28)</a:t>
            </a:r>
            <a:endParaRPr lang="ko-KR" altLang="en-US" sz="36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067798" y="1825626"/>
          <a:ext cx="7286002" cy="197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내용 개체 틀 3"/>
          <p:cNvGraphicFramePr>
            <a:graphicFrameLocks/>
          </p:cNvGraphicFramePr>
          <p:nvPr/>
        </p:nvGraphicFramePr>
        <p:xfrm>
          <a:off x="853865" y="4046118"/>
          <a:ext cx="7956849" cy="197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제목 1"/>
          <p:cNvSpPr txBox="1">
            <a:spLocks/>
          </p:cNvSpPr>
          <p:nvPr/>
        </p:nvSpPr>
        <p:spPr>
          <a:xfrm>
            <a:off x="4136165" y="3016666"/>
            <a:ext cx="4281442" cy="1803162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z="2800" dirty="0" smtClean="0"/>
              <a:t>멸망 중에 구원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250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3600" dirty="0" smtClean="0">
                <a:solidFill>
                  <a:srgbClr val="FF0000"/>
                </a:solidFill>
              </a:rPr>
              <a:t>그 밤</a:t>
            </a:r>
            <a:r>
              <a:rPr lang="en-US" altLang="ko-KR" sz="3600" dirty="0" smtClean="0"/>
              <a:t>(</a:t>
            </a:r>
            <a:r>
              <a:rPr lang="ko-KR" altLang="en-US" sz="3600" dirty="0" smtClean="0"/>
              <a:t>눅</a:t>
            </a:r>
            <a:r>
              <a:rPr lang="en-US" altLang="ko-KR" sz="3600" dirty="0" smtClean="0"/>
              <a:t>17:34)</a:t>
            </a:r>
            <a:endParaRPr lang="ko-KR" altLang="en-US" sz="36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8100870"/>
              </p:ext>
            </p:extLst>
          </p:nvPr>
        </p:nvGraphicFramePr>
        <p:xfrm>
          <a:off x="4067798" y="1825626"/>
          <a:ext cx="7286002" cy="197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0056128"/>
              </p:ext>
            </p:extLst>
          </p:nvPr>
        </p:nvGraphicFramePr>
        <p:xfrm>
          <a:off x="853865" y="4046118"/>
          <a:ext cx="7956849" cy="197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제목 1"/>
          <p:cNvSpPr txBox="1">
            <a:spLocks/>
          </p:cNvSpPr>
          <p:nvPr/>
        </p:nvSpPr>
        <p:spPr>
          <a:xfrm>
            <a:off x="4136165" y="3016666"/>
            <a:ext cx="4281442" cy="1803162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z="2800" dirty="0" smtClean="0"/>
              <a:t>멸망 중에 구원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6986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3600" dirty="0" smtClean="0">
                <a:solidFill>
                  <a:srgbClr val="FF0000"/>
                </a:solidFill>
              </a:rPr>
              <a:t>인자가 올 때</a:t>
            </a:r>
            <a:r>
              <a:rPr lang="en-US" altLang="ko-KR" sz="3600" dirty="0" smtClean="0"/>
              <a:t>(</a:t>
            </a:r>
            <a:r>
              <a:rPr lang="ko-KR" altLang="en-US" sz="3600" dirty="0" smtClean="0"/>
              <a:t>눅</a:t>
            </a:r>
            <a:r>
              <a:rPr lang="en-US" altLang="ko-KR" sz="3600" dirty="0" smtClean="0"/>
              <a:t>18:8)</a:t>
            </a:r>
            <a:endParaRPr lang="ko-KR" altLang="en-US" sz="36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077845"/>
              </p:ext>
            </p:extLst>
          </p:nvPr>
        </p:nvGraphicFramePr>
        <p:xfrm>
          <a:off x="4067798" y="1825626"/>
          <a:ext cx="7286002" cy="197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7798173"/>
              </p:ext>
            </p:extLst>
          </p:nvPr>
        </p:nvGraphicFramePr>
        <p:xfrm>
          <a:off x="853865" y="4046118"/>
          <a:ext cx="7956849" cy="197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제목 1"/>
          <p:cNvSpPr txBox="1">
            <a:spLocks/>
          </p:cNvSpPr>
          <p:nvPr/>
        </p:nvSpPr>
        <p:spPr>
          <a:xfrm>
            <a:off x="4136165" y="3016666"/>
            <a:ext cx="4281442" cy="1803162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z="2800" dirty="0" smtClean="0"/>
              <a:t>멸망 중에 구원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3208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5794" y="113210"/>
            <a:ext cx="11982995" cy="6644641"/>
          </a:xfrm>
        </p:spPr>
        <p:txBody>
          <a:bodyPr anchor="ctr">
            <a:noAutofit/>
          </a:bodyPr>
          <a:lstStyle/>
          <a:p>
            <a:pPr marL="0" indent="0" fontAlgn="base" latinLnBrk="0">
              <a:buNone/>
            </a:pPr>
            <a:r>
              <a:rPr lang="en-US" altLang="ko-KR" sz="4000" dirty="0" smtClean="0">
                <a:latin typeface="+mj-lt"/>
              </a:rPr>
              <a:t>(</a:t>
            </a:r>
            <a:r>
              <a:rPr lang="ko-KR" altLang="en-US" sz="4000" dirty="0" smtClean="0">
                <a:latin typeface="+mj-lt"/>
              </a:rPr>
              <a:t>마태복음 </a:t>
            </a:r>
            <a:r>
              <a:rPr lang="en-US" altLang="ko-KR" sz="4000" dirty="0" smtClean="0">
                <a:latin typeface="+mj-lt"/>
              </a:rPr>
              <a:t>7:7-14) </a:t>
            </a:r>
            <a:endParaRPr lang="ko-KR" altLang="en-US" sz="4000" dirty="0">
              <a:latin typeface="+mj-lt"/>
            </a:endParaRPr>
          </a:p>
          <a:p>
            <a:pPr marL="0" indent="0" fontAlgn="base" latinLnBrk="0">
              <a:buNone/>
            </a:pPr>
            <a:endParaRPr lang="en-US" altLang="ko-KR" sz="4000" dirty="0" smtClean="0">
              <a:latin typeface="+mj-lt"/>
            </a:endParaRPr>
          </a:p>
          <a:p>
            <a:pPr marL="0" indent="0" fontAlgn="base" latinLnBrk="0">
              <a:buNone/>
            </a:pPr>
            <a:r>
              <a:rPr lang="ko-KR" altLang="en-US" sz="4000" dirty="0" smtClean="0">
                <a:latin typeface="+mj-lt"/>
              </a:rPr>
              <a:t>구하라 </a:t>
            </a:r>
            <a:r>
              <a:rPr lang="ko-KR" altLang="en-US" sz="4000" dirty="0">
                <a:latin typeface="+mj-lt"/>
              </a:rPr>
              <a:t>그리하면 너희에게 주실 것이요 찾으라 </a:t>
            </a:r>
            <a:endParaRPr lang="en-US" altLang="ko-KR" sz="4000" dirty="0" smtClean="0">
              <a:latin typeface="+mj-lt"/>
            </a:endParaRPr>
          </a:p>
          <a:p>
            <a:pPr marL="0" indent="0" fontAlgn="base" latinLnBrk="0">
              <a:buNone/>
            </a:pPr>
            <a:endParaRPr lang="en-US" altLang="ko-KR" sz="4000" dirty="0">
              <a:latin typeface="+mj-lt"/>
            </a:endParaRPr>
          </a:p>
          <a:p>
            <a:pPr marL="0" indent="0" fontAlgn="base" latinLnBrk="0">
              <a:buNone/>
            </a:pPr>
            <a:r>
              <a:rPr lang="ko-KR" altLang="en-US" sz="4000" dirty="0" smtClean="0">
                <a:latin typeface="+mj-lt"/>
              </a:rPr>
              <a:t>그리하면 </a:t>
            </a:r>
            <a:r>
              <a:rPr lang="ko-KR" altLang="en-US" sz="4000" dirty="0">
                <a:latin typeface="+mj-lt"/>
              </a:rPr>
              <a:t>찾아낼 것이요 문을 두드리라 그리하면 너희에게 열릴 </a:t>
            </a:r>
            <a:r>
              <a:rPr lang="ko-KR" altLang="en-US" sz="4000" dirty="0" smtClean="0">
                <a:latin typeface="+mj-lt"/>
              </a:rPr>
              <a:t>것이니</a:t>
            </a:r>
            <a:endParaRPr lang="en-US" altLang="ko-KR" sz="4000" dirty="0" smtClean="0">
              <a:latin typeface="+mj-lt"/>
            </a:endParaRPr>
          </a:p>
          <a:p>
            <a:pPr marL="0" indent="0" fontAlgn="base" latinLnBrk="0">
              <a:buNone/>
            </a:pPr>
            <a:endParaRPr lang="ko-KR" altLang="en-US" sz="4000" dirty="0">
              <a:latin typeface="+mj-lt"/>
            </a:endParaRPr>
          </a:p>
          <a:p>
            <a:pPr marL="0" indent="0" fontAlgn="base" latinLnBrk="0">
              <a:buNone/>
            </a:pPr>
            <a:r>
              <a:rPr lang="ko-KR" altLang="en-US" sz="4000" dirty="0">
                <a:latin typeface="+mj-lt"/>
              </a:rPr>
              <a:t>구하는 이마다 받을 것이요 찾는 이는 찾아낼 것이요 두드리는 이에게는 열릴 </a:t>
            </a:r>
            <a:r>
              <a:rPr lang="ko-KR" altLang="en-US" sz="4000" dirty="0" smtClean="0">
                <a:latin typeface="+mj-lt"/>
              </a:rPr>
              <a:t>것이니라</a:t>
            </a:r>
            <a:endParaRPr lang="en-US" altLang="ko-KR" sz="4000" dirty="0" smtClean="0">
              <a:latin typeface="+mj-lt"/>
            </a:endParaRPr>
          </a:p>
        </p:txBody>
      </p:sp>
      <p:pic>
        <p:nvPicPr>
          <p:cNvPr id="1025" name="Picture 1" descr="s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00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8146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971" y="152399"/>
            <a:ext cx="9241972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3600" dirty="0"/>
              <a:t>(</a:t>
            </a:r>
            <a:r>
              <a:rPr lang="ko-KR" altLang="en-US" sz="3600" dirty="0"/>
              <a:t>신 </a:t>
            </a:r>
            <a:r>
              <a:rPr lang="en-US" altLang="ko-KR" sz="3600" dirty="0"/>
              <a:t>28:49</a:t>
            </a:r>
            <a:r>
              <a:rPr lang="en-US" altLang="ko-KR" sz="3600" dirty="0" smtClean="0"/>
              <a:t>)</a:t>
            </a:r>
            <a:r>
              <a:rPr lang="ko-KR" altLang="en-US" sz="3600" dirty="0"/>
              <a:t> </a:t>
            </a:r>
            <a:r>
              <a:rPr lang="ko-KR" altLang="en-US" sz="3600" dirty="0" smtClean="0"/>
              <a:t>곧 </a:t>
            </a:r>
            <a:r>
              <a:rPr lang="ko-KR" altLang="en-US" sz="3600" dirty="0"/>
              <a:t>여호와께서 멀리 땅 끝에서 한 민족을 독수리가 날아오는 것 같이 너를 치러 오게 하시리니 이는 네가 그 언어를 알지 못하는 </a:t>
            </a:r>
            <a:r>
              <a:rPr lang="ko-KR" altLang="en-US" sz="3600" dirty="0" smtClean="0"/>
              <a:t>민족이요</a:t>
            </a:r>
            <a:endParaRPr lang="ko-KR" alt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838199" y="2155375"/>
            <a:ext cx="9241972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3600" dirty="0"/>
              <a:t>(</a:t>
            </a:r>
            <a:r>
              <a:rPr lang="ko-KR" altLang="en-US" sz="3600" dirty="0"/>
              <a:t>호 </a:t>
            </a:r>
            <a:r>
              <a:rPr lang="en-US" altLang="ko-KR" sz="3600" dirty="0"/>
              <a:t>8:1)</a:t>
            </a:r>
            <a:r>
              <a:rPr lang="ko-KR" altLang="en-US" sz="3600" dirty="0"/>
              <a:t>나팔을 네 입에 </a:t>
            </a:r>
            <a:r>
              <a:rPr lang="ko-KR" altLang="en-US" sz="3600" dirty="0" err="1"/>
              <a:t>댈지어다</a:t>
            </a:r>
            <a:r>
              <a:rPr lang="ko-KR" altLang="en-US" sz="3600" dirty="0"/>
              <a:t> 원수가 독수리처럼 여호와의 집에 </a:t>
            </a:r>
            <a:r>
              <a:rPr lang="ko-KR" altLang="en-US" sz="3600" dirty="0" err="1"/>
              <a:t>덮치리니</a:t>
            </a:r>
            <a:r>
              <a:rPr lang="ko-KR" altLang="en-US" sz="3600" dirty="0"/>
              <a:t> 이는 그들이 내 언약을 어기며 내 율법을 </a:t>
            </a:r>
            <a:r>
              <a:rPr lang="ko-KR" altLang="en-US" sz="3600" dirty="0" err="1" smtClean="0"/>
              <a:t>범함이로다</a:t>
            </a:r>
            <a:endParaRPr lang="ko-KR" alt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950028" y="3820886"/>
            <a:ext cx="9241972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fontAlgn="base" latinLnBrk="0"/>
            <a:r>
              <a:rPr lang="en-US" altLang="ko-KR" sz="3600" dirty="0"/>
              <a:t>(</a:t>
            </a:r>
            <a:r>
              <a:rPr lang="ko-KR" altLang="en-US" sz="3600" dirty="0"/>
              <a:t>합 </a:t>
            </a:r>
            <a:r>
              <a:rPr lang="en-US" altLang="ko-KR" sz="3600" dirty="0"/>
              <a:t>1:8) </a:t>
            </a:r>
            <a:r>
              <a:rPr lang="ko-KR" altLang="en-US" sz="3600" dirty="0"/>
              <a:t>그들의 군마는 표범보다 빠르고 저녁 이리보다 사나우며 그들의 마병은 먼 곳에서부터 빨리 달려오는 마병이라 마치 먹이를 움키려 하는 독수리의 날음과 같으니라</a:t>
            </a:r>
          </a:p>
        </p:txBody>
      </p:sp>
    </p:spTree>
    <p:extLst>
      <p:ext uri="{BB962C8B-B14F-4D97-AF65-F5344CB8AC3E}">
        <p14:creationId xmlns:p14="http://schemas.microsoft.com/office/powerpoint/2010/main" val="436200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build="allAtOnce" animBg="1"/>
      <p:bldP spid="3" grpId="0" animBg="1"/>
      <p:bldP spid="3" grpId="1" animBg="1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3600" dirty="0" smtClean="0">
                <a:solidFill>
                  <a:srgbClr val="FF0000"/>
                </a:solidFill>
              </a:rPr>
              <a:t>하나님 나라</a:t>
            </a:r>
            <a:endParaRPr lang="ko-KR" alt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2675935"/>
              </p:ext>
            </p:extLst>
          </p:nvPr>
        </p:nvGraphicFramePr>
        <p:xfrm>
          <a:off x="4067798" y="1825626"/>
          <a:ext cx="7286002" cy="197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7182082"/>
              </p:ext>
            </p:extLst>
          </p:nvPr>
        </p:nvGraphicFramePr>
        <p:xfrm>
          <a:off x="853865" y="4046118"/>
          <a:ext cx="7956849" cy="197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제목 1"/>
          <p:cNvSpPr txBox="1">
            <a:spLocks/>
          </p:cNvSpPr>
          <p:nvPr/>
        </p:nvSpPr>
        <p:spPr>
          <a:xfrm>
            <a:off x="4136165" y="3016666"/>
            <a:ext cx="4281442" cy="1803162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z="2800" dirty="0" smtClean="0"/>
              <a:t>멸망 중에 구원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52555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3600" dirty="0" smtClean="0">
                <a:solidFill>
                  <a:srgbClr val="FF0000"/>
                </a:solidFill>
              </a:rPr>
              <a:t>하나님</a:t>
            </a:r>
            <a:r>
              <a:rPr lang="en-US" altLang="ko-KR" sz="3600" dirty="0" smtClean="0">
                <a:solidFill>
                  <a:srgbClr val="FF0000"/>
                </a:solidFill>
              </a:rPr>
              <a:t> </a:t>
            </a:r>
            <a:r>
              <a:rPr lang="ko-KR" altLang="en-US" sz="3600" dirty="0" smtClean="0">
                <a:solidFill>
                  <a:srgbClr val="FF0000"/>
                </a:solidFill>
              </a:rPr>
              <a:t>나라</a:t>
            </a:r>
            <a:endParaRPr lang="ko-KR" alt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1628424"/>
              </p:ext>
            </p:extLst>
          </p:nvPr>
        </p:nvGraphicFramePr>
        <p:xfrm>
          <a:off x="4067798" y="1825626"/>
          <a:ext cx="7286002" cy="197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3489313"/>
              </p:ext>
            </p:extLst>
          </p:nvPr>
        </p:nvGraphicFramePr>
        <p:xfrm>
          <a:off x="853865" y="4046118"/>
          <a:ext cx="7956849" cy="197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제목 1"/>
          <p:cNvSpPr txBox="1">
            <a:spLocks/>
          </p:cNvSpPr>
          <p:nvPr/>
        </p:nvSpPr>
        <p:spPr>
          <a:xfrm>
            <a:off x="4136165" y="3016666"/>
            <a:ext cx="4281442" cy="1803162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z="2800" dirty="0" smtClean="0"/>
              <a:t>멸망 중에 구원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4104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5794" y="113210"/>
            <a:ext cx="11982995" cy="6644641"/>
          </a:xfrm>
        </p:spPr>
        <p:txBody>
          <a:bodyPr anchor="ctr">
            <a:noAutofit/>
          </a:bodyPr>
          <a:lstStyle/>
          <a:p>
            <a:pPr marL="0" indent="0" fontAlgn="base" latinLnBrk="0">
              <a:buNone/>
            </a:pPr>
            <a:r>
              <a:rPr lang="ko-KR" altLang="en-US" sz="4000" dirty="0" smtClean="0">
                <a:latin typeface="+mj-lt"/>
              </a:rPr>
              <a:t>너희 </a:t>
            </a:r>
            <a:r>
              <a:rPr lang="ko-KR" altLang="en-US" sz="4000" dirty="0">
                <a:latin typeface="+mj-lt"/>
              </a:rPr>
              <a:t>중에 누가 아들이 떡을 달라 하는데 돌을 주며</a:t>
            </a:r>
          </a:p>
          <a:p>
            <a:pPr marL="0" indent="0" fontAlgn="base" latinLnBrk="0">
              <a:buNone/>
            </a:pPr>
            <a:endParaRPr lang="en-US" altLang="ko-KR" sz="4000" dirty="0" smtClean="0">
              <a:latin typeface="+mj-lt"/>
            </a:endParaRPr>
          </a:p>
          <a:p>
            <a:pPr marL="0" indent="0" fontAlgn="base" latinLnBrk="0">
              <a:buNone/>
            </a:pPr>
            <a:r>
              <a:rPr lang="ko-KR" altLang="en-US" sz="4000" dirty="0" smtClean="0">
                <a:latin typeface="+mj-lt"/>
              </a:rPr>
              <a:t>생선을 </a:t>
            </a:r>
            <a:r>
              <a:rPr lang="ko-KR" altLang="en-US" sz="4000" dirty="0">
                <a:latin typeface="+mj-lt"/>
              </a:rPr>
              <a:t>달라 하는데 뱀을 줄 사람이 있겠느냐</a:t>
            </a:r>
          </a:p>
          <a:p>
            <a:pPr marL="0" indent="0" fontAlgn="base" latinLnBrk="0">
              <a:buNone/>
            </a:pPr>
            <a:endParaRPr lang="en-US" altLang="ko-KR" sz="4000" dirty="0" smtClean="0">
              <a:latin typeface="+mj-lt"/>
            </a:endParaRPr>
          </a:p>
          <a:p>
            <a:pPr marL="0" indent="0" fontAlgn="base" latinLnBrk="0">
              <a:buNone/>
            </a:pPr>
            <a:r>
              <a:rPr lang="ko-KR" altLang="en-US" sz="4000" dirty="0" smtClean="0">
                <a:latin typeface="+mj-lt"/>
              </a:rPr>
              <a:t>너희가 </a:t>
            </a:r>
            <a:r>
              <a:rPr lang="ko-KR" altLang="en-US" sz="4000" dirty="0">
                <a:latin typeface="+mj-lt"/>
              </a:rPr>
              <a:t>악한 자라도 좋은 것으로 자식에게 줄 </a:t>
            </a:r>
            <a:r>
              <a:rPr lang="ko-KR" altLang="en-US" sz="4000" dirty="0" err="1">
                <a:latin typeface="+mj-lt"/>
              </a:rPr>
              <a:t>줄</a:t>
            </a:r>
            <a:r>
              <a:rPr lang="ko-KR" altLang="en-US" sz="4000" dirty="0">
                <a:latin typeface="+mj-lt"/>
              </a:rPr>
              <a:t> 알거든 하물며 하늘에 계신 너희 아버지께서 구하는 자에게 좋은 것으로 주시지 </a:t>
            </a:r>
            <a:r>
              <a:rPr lang="ko-KR" altLang="en-US" sz="4000" dirty="0" smtClean="0">
                <a:latin typeface="+mj-lt"/>
              </a:rPr>
              <a:t>않겠느냐</a:t>
            </a:r>
            <a:endParaRPr lang="en-US" altLang="ko-KR" sz="4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64806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5794" y="113210"/>
            <a:ext cx="11982995" cy="6644641"/>
          </a:xfrm>
        </p:spPr>
        <p:txBody>
          <a:bodyPr anchor="ctr">
            <a:noAutofit/>
          </a:bodyPr>
          <a:lstStyle/>
          <a:p>
            <a:pPr marL="0" indent="0" latinLnBrk="0">
              <a:buNone/>
            </a:pPr>
            <a:r>
              <a:rPr lang="ko-KR" altLang="ko-KR" sz="4000" dirty="0" smtClean="0"/>
              <a:t>그러므로 </a:t>
            </a:r>
            <a:r>
              <a:rPr lang="ko-KR" altLang="ko-KR" sz="4000" dirty="0"/>
              <a:t>무엇이든지 남에게 대접을 받고자 하는 대로 너희도 남을 대접하라 이것이 율법이요 </a:t>
            </a:r>
            <a:r>
              <a:rPr lang="ko-KR" altLang="ko-KR" sz="4000" dirty="0" err="1" smtClean="0"/>
              <a:t>선지자니라</a:t>
            </a:r>
            <a:endParaRPr lang="ko-KR" altLang="ko-KR" sz="4000" dirty="0"/>
          </a:p>
          <a:p>
            <a:pPr marL="0" indent="0" latinLnBrk="0">
              <a:buNone/>
            </a:pPr>
            <a:endParaRPr lang="en-US" altLang="ko-KR" sz="4000" dirty="0" smtClean="0"/>
          </a:p>
          <a:p>
            <a:pPr marL="0" indent="0" latinLnBrk="0">
              <a:buNone/>
            </a:pPr>
            <a:r>
              <a:rPr lang="ko-KR" altLang="ko-KR" sz="4000" dirty="0" smtClean="0"/>
              <a:t>좁은 </a:t>
            </a:r>
            <a:r>
              <a:rPr lang="ko-KR" altLang="ko-KR" sz="4000" dirty="0"/>
              <a:t>문으로 들어가라 멸망으로 인도하는 문은 크고 그 길이 넓어 그리로 들어가는 자가 많고</a:t>
            </a:r>
          </a:p>
          <a:p>
            <a:pPr marL="0" indent="0" latinLnBrk="0">
              <a:buNone/>
            </a:pPr>
            <a:endParaRPr lang="en-US" altLang="ko-KR" sz="4000" dirty="0" smtClean="0"/>
          </a:p>
          <a:p>
            <a:pPr marL="0" indent="0" latinLnBrk="0">
              <a:buNone/>
            </a:pPr>
            <a:r>
              <a:rPr lang="ko-KR" altLang="ko-KR" sz="4000" dirty="0" smtClean="0"/>
              <a:t>생명으로 </a:t>
            </a:r>
            <a:r>
              <a:rPr lang="ko-KR" altLang="ko-KR" sz="4000" dirty="0"/>
              <a:t>인도하는 문은 좁고 길이 </a:t>
            </a:r>
            <a:r>
              <a:rPr lang="ko-KR" altLang="ko-KR" sz="4000" dirty="0" err="1"/>
              <a:t>협착하여</a:t>
            </a:r>
            <a:r>
              <a:rPr lang="ko-KR" altLang="ko-KR" sz="4000" dirty="0"/>
              <a:t> 찾는 자가 </a:t>
            </a:r>
            <a:r>
              <a:rPr lang="ko-KR" altLang="ko-KR" sz="4000" dirty="0" err="1" smtClean="0"/>
              <a:t>적음이라</a:t>
            </a:r>
            <a:endParaRPr lang="ko-KR" altLang="ko-KR" sz="4000" dirty="0"/>
          </a:p>
        </p:txBody>
      </p:sp>
    </p:spTree>
    <p:extLst>
      <p:ext uri="{BB962C8B-B14F-4D97-AF65-F5344CB8AC3E}">
        <p14:creationId xmlns:p14="http://schemas.microsoft.com/office/powerpoint/2010/main" val="240142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9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392964"/>
            <a:ext cx="10515600" cy="3495231"/>
          </a:xfrm>
        </p:spPr>
        <p:txBody>
          <a:bodyPr>
            <a:normAutofit/>
          </a:bodyPr>
          <a:lstStyle/>
          <a:p>
            <a:pPr algn="ctr"/>
            <a:r>
              <a:rPr lang="ko-KR" altLang="en-US" dirty="0" smtClean="0"/>
              <a:t>구하라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시험에 들지 않게</a:t>
            </a:r>
            <a:r>
              <a:rPr lang="en-US" altLang="ko-KR" sz="5400" dirty="0"/>
              <a:t/>
            </a:r>
            <a:br>
              <a:rPr lang="en-US" altLang="ko-KR" sz="5400" dirty="0"/>
            </a:br>
            <a:r>
              <a:rPr lang="en-US" altLang="ko-KR" sz="5400" dirty="0"/>
              <a:t/>
            </a:r>
            <a:br>
              <a:rPr lang="en-US" altLang="ko-KR" sz="5400" dirty="0"/>
            </a:br>
            <a:r>
              <a:rPr lang="en-US" altLang="ko-KR" sz="5400" dirty="0" smtClean="0"/>
              <a:t>Not Into Hard Testing</a:t>
            </a:r>
            <a:endParaRPr lang="ko-KR" altLang="en-US" sz="5400" dirty="0"/>
          </a:p>
        </p:txBody>
      </p:sp>
    </p:spTree>
    <p:extLst>
      <p:ext uri="{BB962C8B-B14F-4D97-AF65-F5344CB8AC3E}">
        <p14:creationId xmlns:p14="http://schemas.microsoft.com/office/powerpoint/2010/main" val="132968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27315" y="468087"/>
            <a:ext cx="10515600" cy="5595256"/>
          </a:xfrm>
        </p:spPr>
        <p:txBody>
          <a:bodyPr/>
          <a:lstStyle/>
          <a:p>
            <a:pPr algn="ctr"/>
            <a:r>
              <a:rPr lang="ko-KR" altLang="en-US" u="sng" dirty="0" err="1" smtClean="0"/>
              <a:t>산상설교</a:t>
            </a:r>
            <a:r>
              <a:rPr lang="ko-KR" altLang="en-US" u="sng" dirty="0" smtClean="0"/>
              <a:t> 구조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 smtClean="0"/>
              <a:t>주기도문 </a:t>
            </a:r>
            <a:r>
              <a:rPr lang="en-US" altLang="ko-KR" i="1" dirty="0" smtClean="0">
                <a:solidFill>
                  <a:srgbClr val="00B0F0"/>
                </a:solidFill>
              </a:rPr>
              <a:t>Torah</a:t>
            </a:r>
            <a:r>
              <a:rPr lang="ko-KR" altLang="en-US" dirty="0" smtClean="0"/>
              <a:t> </a:t>
            </a:r>
            <a:r>
              <a:rPr lang="en-US" altLang="ko-KR" sz="3200" dirty="0" smtClean="0"/>
              <a:t>(</a:t>
            </a:r>
            <a:r>
              <a:rPr lang="ko-KR" altLang="en-US" sz="3200" dirty="0" smtClean="0"/>
              <a:t>마태복음 </a:t>
            </a:r>
            <a:r>
              <a:rPr lang="en-US" altLang="ko-KR" sz="3200" dirty="0" smtClean="0"/>
              <a:t>6:9-13)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 err="1" smtClean="0"/>
              <a:t>해설문</a:t>
            </a:r>
            <a:r>
              <a:rPr lang="ko-KR" altLang="en-US" dirty="0" smtClean="0"/>
              <a:t> </a:t>
            </a:r>
            <a:r>
              <a:rPr lang="en-US" altLang="ko-KR" i="1" dirty="0" smtClean="0">
                <a:solidFill>
                  <a:srgbClr val="00B0F0"/>
                </a:solidFill>
              </a:rPr>
              <a:t>Midrash</a:t>
            </a:r>
            <a:r>
              <a:rPr lang="en-US" altLang="ko-KR" i="1" dirty="0" smtClean="0"/>
              <a:t> </a:t>
            </a:r>
            <a:r>
              <a:rPr lang="en-US" altLang="ko-KR" sz="3200" dirty="0" smtClean="0"/>
              <a:t>(</a:t>
            </a:r>
            <a:r>
              <a:rPr lang="ko-KR" altLang="en-US" sz="3200" dirty="0" smtClean="0"/>
              <a:t>마태복음 </a:t>
            </a:r>
            <a:r>
              <a:rPr lang="en-US" altLang="ko-KR" sz="3200" dirty="0" smtClean="0"/>
              <a:t>6:19-7:14)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5266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0881" y="2656114"/>
            <a:ext cx="3907975" cy="238396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오늘 </a:t>
            </a:r>
            <a:r>
              <a:rPr lang="ko-KR" altLang="en-US" dirty="0"/>
              <a:t>우리에게 </a:t>
            </a:r>
            <a:r>
              <a:rPr lang="ko-KR" altLang="en-US" dirty="0" smtClean="0"/>
              <a:t>일용할 </a:t>
            </a:r>
            <a:r>
              <a:rPr lang="ko-KR" altLang="en-US" dirty="0"/>
              <a:t>양식을 </a:t>
            </a:r>
            <a:r>
              <a:rPr lang="ko-KR" altLang="en-US" dirty="0" smtClean="0"/>
              <a:t>주시옵고</a:t>
            </a:r>
            <a:endParaRPr lang="en-US" altLang="ko-KR" dirty="0" smtClean="0"/>
          </a:p>
        </p:txBody>
      </p:sp>
      <p:sp>
        <p:nvSpPr>
          <p:cNvPr id="12" name="내용 개체 틀 11"/>
          <p:cNvSpPr>
            <a:spLocks noGrp="1"/>
          </p:cNvSpPr>
          <p:nvPr>
            <p:ph sz="half" idx="2"/>
          </p:nvPr>
        </p:nvSpPr>
        <p:spPr>
          <a:xfrm>
            <a:off x="3918856" y="2656113"/>
            <a:ext cx="4114801" cy="2383969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우리가 우리에게</a:t>
            </a:r>
            <a:r>
              <a:rPr lang="en-US" altLang="ko-KR" dirty="0" smtClean="0"/>
              <a:t> </a:t>
            </a:r>
            <a:r>
              <a:rPr lang="ko-KR" altLang="en-US" dirty="0" smtClean="0"/>
              <a:t>죄 </a:t>
            </a:r>
            <a:r>
              <a:rPr lang="ko-KR" altLang="en-US" dirty="0"/>
              <a:t>지은 자를 사하여 준 것 같이 우리 죄를 사하여 </a:t>
            </a:r>
            <a:r>
              <a:rPr lang="ko-KR" altLang="en-US" dirty="0" smtClean="0"/>
              <a:t>주시옵고</a:t>
            </a:r>
            <a:endParaRPr lang="en-US" altLang="ko-KR" dirty="0" smtClean="0">
              <a:solidFill>
                <a:srgbClr val="00B0F0"/>
              </a:solidFill>
            </a:endParaRPr>
          </a:p>
        </p:txBody>
      </p:sp>
      <p:sp>
        <p:nvSpPr>
          <p:cNvPr id="15" name="내용 개체 틀 11"/>
          <p:cNvSpPr txBox="1">
            <a:spLocks/>
          </p:cNvSpPr>
          <p:nvPr/>
        </p:nvSpPr>
        <p:spPr>
          <a:xfrm>
            <a:off x="8033659" y="2656113"/>
            <a:ext cx="4158342" cy="23839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우리를 </a:t>
            </a:r>
            <a:r>
              <a:rPr lang="ko-KR" altLang="en-US" dirty="0">
                <a:solidFill>
                  <a:srgbClr val="FF0000"/>
                </a:solidFill>
              </a:rPr>
              <a:t>시험에 들게 하지 </a:t>
            </a:r>
            <a:r>
              <a:rPr lang="ko-KR" altLang="en-US" dirty="0" err="1">
                <a:solidFill>
                  <a:srgbClr val="FF0000"/>
                </a:solidFill>
              </a:rPr>
              <a:t>마시옵고</a:t>
            </a:r>
            <a:r>
              <a:rPr lang="ko-KR" altLang="en-US" dirty="0"/>
              <a:t> </a:t>
            </a:r>
            <a:r>
              <a:rPr lang="ko-KR" altLang="en-US" dirty="0">
                <a:solidFill>
                  <a:srgbClr val="FF0000"/>
                </a:solidFill>
              </a:rPr>
              <a:t>다만 </a:t>
            </a:r>
            <a:r>
              <a:rPr lang="ko-KR" altLang="en-US" dirty="0" smtClean="0">
                <a:solidFill>
                  <a:srgbClr val="FF0000"/>
                </a:solidFill>
              </a:rPr>
              <a:t>악에서 </a:t>
            </a:r>
            <a:r>
              <a:rPr lang="ko-KR" altLang="en-US" dirty="0" err="1" smtClean="0">
                <a:solidFill>
                  <a:srgbClr val="FF0000"/>
                </a:solidFill>
              </a:rPr>
              <a:t>구하시옵소서</a:t>
            </a:r>
            <a:endParaRPr lang="en-US" altLang="ko-KR" dirty="0" smtClean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>
            <a:spLocks noGrp="1"/>
          </p:cNvSpPr>
          <p:nvPr>
            <p:ph type="title"/>
          </p:nvPr>
        </p:nvSpPr>
        <p:spPr>
          <a:xfrm>
            <a:off x="10881" y="38546"/>
            <a:ext cx="12181119" cy="1463679"/>
          </a:xfrm>
        </p:spPr>
        <p:txBody>
          <a:bodyPr>
            <a:noAutofit/>
          </a:bodyPr>
          <a:lstStyle/>
          <a:p>
            <a:pPr algn="ctr" fontAlgn="t"/>
            <a:r>
              <a:rPr lang="ko-KR" altLang="en-US" sz="2800" dirty="0" smtClean="0"/>
              <a:t>하늘에 </a:t>
            </a:r>
            <a:r>
              <a:rPr lang="ko-KR" altLang="en-US" sz="2800" dirty="0"/>
              <a:t>계신 우리 </a:t>
            </a:r>
            <a:r>
              <a:rPr lang="ko-KR" altLang="en-US" sz="2800" dirty="0" smtClean="0"/>
              <a:t>아버지여 이름이 </a:t>
            </a:r>
            <a:r>
              <a:rPr lang="ko-KR" altLang="en-US" sz="2800" dirty="0" err="1"/>
              <a:t>거룩히</a:t>
            </a:r>
            <a:r>
              <a:rPr lang="ko-KR" altLang="en-US" sz="2800" dirty="0"/>
              <a:t> 여김을 </a:t>
            </a:r>
            <a:r>
              <a:rPr lang="ko-KR" altLang="en-US" sz="2800" dirty="0" err="1" smtClean="0"/>
              <a:t>받으시오며</a:t>
            </a:r>
            <a:r>
              <a:rPr lang="ko-KR" altLang="en-US" sz="2800" dirty="0" smtClean="0"/>
              <a:t> </a:t>
            </a:r>
            <a:r>
              <a:rPr lang="ko-KR" altLang="ko-KR" sz="2800" dirty="0" smtClean="0"/>
              <a:t>나라가 </a:t>
            </a:r>
            <a:r>
              <a:rPr lang="en-US" altLang="ko-KR" sz="2800" dirty="0" smtClean="0"/>
              <a:t/>
            </a:r>
            <a:br>
              <a:rPr lang="en-US" altLang="ko-KR" sz="2800" dirty="0" smtClean="0"/>
            </a:br>
            <a:r>
              <a:rPr lang="ko-KR" altLang="ko-KR" sz="2800" dirty="0" err="1" smtClean="0"/>
              <a:t>임하시오며</a:t>
            </a:r>
            <a:r>
              <a:rPr lang="en-US" altLang="ko-KR" sz="2800" dirty="0" smtClean="0"/>
              <a:t> </a:t>
            </a:r>
            <a:r>
              <a:rPr lang="ko-KR" altLang="ko-KR" sz="2800" dirty="0" smtClean="0"/>
              <a:t>뜻이 </a:t>
            </a:r>
            <a:r>
              <a:rPr lang="ko-KR" altLang="ko-KR" sz="2800" dirty="0"/>
              <a:t>하늘에서 이루어진 것 같이 </a:t>
            </a:r>
            <a:r>
              <a:rPr lang="ko-KR" altLang="ko-KR" sz="2800" dirty="0" smtClean="0"/>
              <a:t>땅에서도 </a:t>
            </a:r>
            <a:r>
              <a:rPr lang="ko-KR" altLang="ko-KR" sz="2800" dirty="0"/>
              <a:t>이루어지이다</a:t>
            </a:r>
          </a:p>
        </p:txBody>
      </p:sp>
      <p:sp>
        <p:nvSpPr>
          <p:cNvPr id="17" name="내용 개체 틀 11"/>
          <p:cNvSpPr txBox="1">
            <a:spLocks/>
          </p:cNvSpPr>
          <p:nvPr/>
        </p:nvSpPr>
        <p:spPr>
          <a:xfrm>
            <a:off x="8033659" y="5040086"/>
            <a:ext cx="4158342" cy="18179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dirty="0" smtClean="0">
                <a:solidFill>
                  <a:srgbClr val="FF0000"/>
                </a:solidFill>
              </a:rPr>
              <a:t>구하라 찾으라 두드리라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  <a:r>
              <a:rPr lang="en-US" altLang="ko-KR" dirty="0" smtClean="0">
                <a:solidFill>
                  <a:srgbClr val="00B0F0"/>
                </a:solidFill>
              </a:rPr>
              <a:t> </a:t>
            </a:r>
            <a:r>
              <a:rPr lang="ko-KR" altLang="en-US" dirty="0" smtClean="0">
                <a:solidFill>
                  <a:srgbClr val="00B0F0"/>
                </a:solidFill>
              </a:rPr>
              <a:t>좋은 것으로 주실 것이다 </a:t>
            </a:r>
            <a:r>
              <a:rPr lang="en-US" altLang="ko-KR" dirty="0" smtClean="0">
                <a:solidFill>
                  <a:srgbClr val="00B0F0"/>
                </a:solidFill>
              </a:rPr>
              <a:t>(7:7-14)</a:t>
            </a:r>
            <a:endParaRPr lang="ko-KR" altLang="en-US" dirty="0">
              <a:solidFill>
                <a:srgbClr val="00B0F0"/>
              </a:solidFill>
            </a:endParaRPr>
          </a:p>
        </p:txBody>
      </p:sp>
      <p:sp>
        <p:nvSpPr>
          <p:cNvPr id="18" name="내용 개체 틀 11"/>
          <p:cNvSpPr txBox="1">
            <a:spLocks/>
          </p:cNvSpPr>
          <p:nvPr/>
        </p:nvSpPr>
        <p:spPr>
          <a:xfrm>
            <a:off x="3918856" y="5040084"/>
            <a:ext cx="4114801" cy="181791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dirty="0" smtClean="0">
                <a:solidFill>
                  <a:srgbClr val="00B0F0"/>
                </a:solidFill>
              </a:rPr>
              <a:t>비판하지 말라</a:t>
            </a:r>
            <a:r>
              <a:rPr lang="en-US" altLang="ko-KR" dirty="0" smtClean="0">
                <a:solidFill>
                  <a:srgbClr val="00B0F0"/>
                </a:solidFill>
              </a:rPr>
              <a:t>. </a:t>
            </a:r>
            <a:r>
              <a:rPr lang="ko-KR" altLang="en-US" dirty="0" smtClean="0">
                <a:solidFill>
                  <a:srgbClr val="00B0F0"/>
                </a:solidFill>
              </a:rPr>
              <a:t>네 눈에 들보를 빼라 </a:t>
            </a:r>
            <a:r>
              <a:rPr lang="en-US" altLang="ko-KR" dirty="0" smtClean="0">
                <a:solidFill>
                  <a:srgbClr val="00B0F0"/>
                </a:solidFill>
              </a:rPr>
              <a:t>(7:1-6)</a:t>
            </a:r>
          </a:p>
        </p:txBody>
      </p:sp>
      <p:sp>
        <p:nvSpPr>
          <p:cNvPr id="19" name="내용 개체 틀 2"/>
          <p:cNvSpPr txBox="1">
            <a:spLocks/>
          </p:cNvSpPr>
          <p:nvPr/>
        </p:nvSpPr>
        <p:spPr>
          <a:xfrm>
            <a:off x="10881" y="5018314"/>
            <a:ext cx="3918857" cy="18396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dirty="0" smtClean="0">
                <a:solidFill>
                  <a:srgbClr val="00B0F0"/>
                </a:solidFill>
              </a:rPr>
              <a:t>무엇을</a:t>
            </a:r>
            <a:r>
              <a:rPr lang="en-US" altLang="ko-KR" dirty="0" smtClean="0">
                <a:solidFill>
                  <a:srgbClr val="00B0F0"/>
                </a:solidFill>
              </a:rPr>
              <a:t> </a:t>
            </a:r>
            <a:r>
              <a:rPr lang="ko-KR" altLang="en-US" dirty="0" smtClean="0">
                <a:solidFill>
                  <a:srgbClr val="00B0F0"/>
                </a:solidFill>
              </a:rPr>
              <a:t>먹을까 마실까 입을까 염려하지 말라 </a:t>
            </a:r>
            <a:r>
              <a:rPr lang="en-US" altLang="ko-KR" dirty="0" smtClean="0">
                <a:solidFill>
                  <a:srgbClr val="00B0F0"/>
                </a:solidFill>
              </a:rPr>
              <a:t>(6:24-34)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dirty="0">
              <a:solidFill>
                <a:srgbClr val="00B0F0"/>
              </a:solidFill>
            </a:endParaRPr>
          </a:p>
        </p:txBody>
      </p:sp>
      <p:sp>
        <p:nvSpPr>
          <p:cNvPr id="20" name="제목 1"/>
          <p:cNvSpPr txBox="1">
            <a:spLocks/>
          </p:cNvSpPr>
          <p:nvPr/>
        </p:nvSpPr>
        <p:spPr>
          <a:xfrm>
            <a:off x="10881" y="1502229"/>
            <a:ext cx="12181119" cy="1175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t"/>
            <a:r>
              <a:rPr lang="ko-KR" altLang="en-US" sz="2800" dirty="0" smtClean="0">
                <a:solidFill>
                  <a:srgbClr val="00B0F0"/>
                </a:solidFill>
              </a:rPr>
              <a:t>하나님과 재물을 겸하여 섬기지 못하느니라 </a:t>
            </a:r>
            <a:r>
              <a:rPr lang="en-US" altLang="ko-KR" sz="2800" dirty="0" smtClean="0">
                <a:solidFill>
                  <a:srgbClr val="00B0F0"/>
                </a:solidFill>
              </a:rPr>
              <a:t>(6:19-24)</a:t>
            </a:r>
            <a:endParaRPr lang="ko-KR" altLang="ko-KR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359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-1" y="0"/>
            <a:ext cx="3918857" cy="68579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sz="3600" dirty="0" smtClean="0">
                <a:solidFill>
                  <a:srgbClr val="0000FF"/>
                </a:solidFill>
                <a:latin typeface="+mj-lt"/>
              </a:rPr>
              <a:t>마태 </a:t>
            </a:r>
            <a:r>
              <a:rPr lang="en-US" altLang="ko-KR" sz="3600" dirty="0" smtClean="0">
                <a:solidFill>
                  <a:srgbClr val="0000FF"/>
                </a:solidFill>
                <a:latin typeface="+mj-lt"/>
              </a:rPr>
              <a:t>6</a:t>
            </a:r>
            <a:r>
              <a:rPr lang="ko-KR" altLang="en-US" sz="3600" dirty="0" smtClean="0">
                <a:solidFill>
                  <a:srgbClr val="0000FF"/>
                </a:solidFill>
                <a:latin typeface="+mj-lt"/>
              </a:rPr>
              <a:t>장</a:t>
            </a:r>
            <a:endParaRPr lang="en-US" altLang="ko-KR" sz="3600" dirty="0" smtClean="0">
              <a:solidFill>
                <a:srgbClr val="0000FF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ko-KR" altLang="en-US" sz="3600" dirty="0" smtClean="0">
                <a:solidFill>
                  <a:srgbClr val="0000FF"/>
                </a:solidFill>
                <a:latin typeface="+mj-lt"/>
              </a:rPr>
              <a:t>주기도문</a:t>
            </a:r>
            <a:endParaRPr lang="en-US" altLang="ko-KR" sz="3600" dirty="0" smtClean="0">
              <a:solidFill>
                <a:srgbClr val="0000FF"/>
              </a:solidFill>
              <a:latin typeface="+mj-lt"/>
            </a:endParaRPr>
          </a:p>
          <a:p>
            <a:pPr marL="0" indent="0">
              <a:buNone/>
            </a:pPr>
            <a:endParaRPr lang="en-US" altLang="ko-KR" dirty="0"/>
          </a:p>
          <a:p>
            <a:pPr marL="514350" indent="-514350">
              <a:buAutoNum type="arabicParenBoth"/>
            </a:pPr>
            <a:r>
              <a:rPr lang="ko-KR" altLang="en-US" dirty="0" smtClean="0"/>
              <a:t>구하라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(2) </a:t>
            </a:r>
            <a:r>
              <a:rPr lang="ko-KR" altLang="en-US" dirty="0" smtClean="0"/>
              <a:t>무엇을</a:t>
            </a:r>
            <a:r>
              <a:rPr lang="en-US" altLang="ko-KR" dirty="0" smtClean="0"/>
              <a:t>?</a:t>
            </a:r>
            <a:endParaRPr lang="en-US" altLang="ko-KR" i="1" dirty="0" smtClean="0"/>
          </a:p>
          <a:p>
            <a:pPr marL="0" indent="0">
              <a:buNone/>
            </a:pPr>
            <a:endParaRPr lang="en-US" altLang="ko-KR" i="1" dirty="0" smtClean="0"/>
          </a:p>
          <a:p>
            <a:pPr marL="0" indent="0">
              <a:buNone/>
            </a:pPr>
            <a:endParaRPr lang="en-US" altLang="ko-KR" i="1" dirty="0"/>
          </a:p>
          <a:p>
            <a:pPr marL="0" indent="0">
              <a:buNone/>
            </a:pPr>
            <a:r>
              <a:rPr lang="en-US" altLang="ko-KR" dirty="0" smtClean="0"/>
              <a:t>(3) </a:t>
            </a:r>
            <a:r>
              <a:rPr lang="ko-KR" altLang="en-US" dirty="0" smtClean="0"/>
              <a:t>어떻게</a:t>
            </a:r>
            <a:r>
              <a:rPr lang="en-US" altLang="ko-KR" dirty="0" smtClean="0"/>
              <a:t>?</a:t>
            </a:r>
          </a:p>
          <a:p>
            <a:pPr marL="0" indent="0">
              <a:buNone/>
            </a:pPr>
            <a:endParaRPr lang="en-US" altLang="ko-KR" i="1" dirty="0" smtClean="0"/>
          </a:p>
          <a:p>
            <a:pPr marL="0" indent="0">
              <a:buNone/>
            </a:pPr>
            <a:endParaRPr lang="en-US" altLang="ko-KR" i="1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7985760" y="0"/>
            <a:ext cx="4206241" cy="685799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3200" i="1" dirty="0">
              <a:solidFill>
                <a:srgbClr val="FF0000"/>
              </a:solidFill>
            </a:endParaRPr>
          </a:p>
        </p:txBody>
      </p:sp>
      <p:sp>
        <p:nvSpPr>
          <p:cNvPr id="5" name="내용 개체 틀 3"/>
          <p:cNvSpPr txBox="1">
            <a:spLocks/>
          </p:cNvSpPr>
          <p:nvPr/>
        </p:nvSpPr>
        <p:spPr>
          <a:xfrm>
            <a:off x="3918857" y="1"/>
            <a:ext cx="4066903" cy="68579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altLang="ko-KR" sz="3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99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-1" y="0"/>
            <a:ext cx="3918857" cy="68579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sz="3600" dirty="0" smtClean="0">
                <a:solidFill>
                  <a:srgbClr val="0000FF"/>
                </a:solidFill>
                <a:latin typeface="+mj-lt"/>
              </a:rPr>
              <a:t>마태 </a:t>
            </a:r>
            <a:r>
              <a:rPr lang="en-US" altLang="ko-KR" sz="3600" dirty="0" smtClean="0">
                <a:solidFill>
                  <a:srgbClr val="0000FF"/>
                </a:solidFill>
                <a:latin typeface="+mj-lt"/>
              </a:rPr>
              <a:t>6</a:t>
            </a:r>
            <a:r>
              <a:rPr lang="ko-KR" altLang="en-US" sz="3600" dirty="0" smtClean="0">
                <a:solidFill>
                  <a:srgbClr val="0000FF"/>
                </a:solidFill>
                <a:latin typeface="+mj-lt"/>
              </a:rPr>
              <a:t>장</a:t>
            </a:r>
            <a:endParaRPr lang="en-US" altLang="ko-KR" sz="3600" dirty="0" smtClean="0">
              <a:solidFill>
                <a:srgbClr val="0000FF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ko-KR" altLang="en-US" sz="3600" dirty="0" smtClean="0">
                <a:solidFill>
                  <a:srgbClr val="0000FF"/>
                </a:solidFill>
                <a:latin typeface="+mj-lt"/>
              </a:rPr>
              <a:t>주기도문</a:t>
            </a:r>
            <a:endParaRPr lang="en-US" altLang="ko-KR" sz="3600" dirty="0" smtClean="0">
              <a:solidFill>
                <a:srgbClr val="0000FF"/>
              </a:solidFill>
              <a:latin typeface="+mj-lt"/>
            </a:endParaRPr>
          </a:p>
          <a:p>
            <a:pPr marL="0" indent="0">
              <a:buNone/>
            </a:pPr>
            <a:endParaRPr lang="en-US" altLang="ko-KR" dirty="0"/>
          </a:p>
          <a:p>
            <a:pPr marL="514350" indent="-514350">
              <a:buAutoNum type="arabicParenBoth"/>
            </a:pPr>
            <a:r>
              <a:rPr lang="ko-KR" altLang="en-US" dirty="0" smtClean="0"/>
              <a:t>구하라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(2) </a:t>
            </a:r>
            <a:r>
              <a:rPr lang="ko-KR" altLang="en-US" dirty="0" smtClean="0"/>
              <a:t>무엇을</a:t>
            </a:r>
            <a:r>
              <a:rPr lang="en-US" altLang="ko-KR" dirty="0" smtClean="0"/>
              <a:t>?</a:t>
            </a:r>
            <a:endParaRPr lang="en-US" altLang="ko-KR" i="1" dirty="0" smtClean="0"/>
          </a:p>
          <a:p>
            <a:pPr marL="0" indent="0">
              <a:buNone/>
            </a:pPr>
            <a:endParaRPr lang="en-US" altLang="ko-KR" i="1" dirty="0" smtClean="0"/>
          </a:p>
          <a:p>
            <a:pPr marL="0" indent="0">
              <a:buNone/>
            </a:pPr>
            <a:endParaRPr lang="en-US" altLang="ko-KR" i="1" dirty="0"/>
          </a:p>
          <a:p>
            <a:pPr marL="0" indent="0">
              <a:buNone/>
            </a:pPr>
            <a:r>
              <a:rPr lang="en-US" altLang="ko-KR" dirty="0" smtClean="0"/>
              <a:t>(3) </a:t>
            </a:r>
            <a:r>
              <a:rPr lang="ko-KR" altLang="en-US" dirty="0" smtClean="0"/>
              <a:t>어떻게</a:t>
            </a:r>
            <a:r>
              <a:rPr lang="en-US" altLang="ko-KR" dirty="0" smtClean="0"/>
              <a:t>?</a:t>
            </a:r>
          </a:p>
          <a:p>
            <a:pPr marL="0" indent="0">
              <a:buNone/>
            </a:pPr>
            <a:endParaRPr lang="en-US" altLang="ko-KR" i="1" dirty="0" smtClean="0"/>
          </a:p>
          <a:p>
            <a:pPr marL="0" indent="0">
              <a:buNone/>
            </a:pPr>
            <a:endParaRPr lang="en-US" altLang="ko-KR" i="1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7985760" y="0"/>
            <a:ext cx="4206241" cy="685799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3200" i="1" dirty="0">
              <a:solidFill>
                <a:srgbClr val="FF0000"/>
              </a:solidFill>
            </a:endParaRPr>
          </a:p>
        </p:txBody>
      </p:sp>
      <p:sp>
        <p:nvSpPr>
          <p:cNvPr id="5" name="내용 개체 틀 3"/>
          <p:cNvSpPr txBox="1">
            <a:spLocks/>
          </p:cNvSpPr>
          <p:nvPr/>
        </p:nvSpPr>
        <p:spPr>
          <a:xfrm>
            <a:off x="3918857" y="1"/>
            <a:ext cx="4066903" cy="68579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o-KR" altLang="en-US" sz="3600" dirty="0" smtClean="0">
                <a:solidFill>
                  <a:srgbClr val="0000FF"/>
                </a:solidFill>
              </a:rPr>
              <a:t>누가 </a:t>
            </a:r>
            <a:r>
              <a:rPr lang="en-US" altLang="ko-KR" sz="3600" dirty="0" smtClean="0">
                <a:solidFill>
                  <a:srgbClr val="0000FF"/>
                </a:solidFill>
              </a:rPr>
              <a:t>11</a:t>
            </a:r>
            <a:r>
              <a:rPr lang="ko-KR" altLang="en-US" sz="3600" dirty="0" smtClean="0">
                <a:solidFill>
                  <a:srgbClr val="0000FF"/>
                </a:solidFill>
              </a:rPr>
              <a:t>장</a:t>
            </a:r>
            <a:endParaRPr lang="en-US" altLang="ko-KR" sz="3600" dirty="0" smtClean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ko-KR" altLang="en-US" sz="3600" dirty="0" smtClean="0">
                <a:solidFill>
                  <a:srgbClr val="0000FF"/>
                </a:solidFill>
              </a:rPr>
              <a:t>주기도문</a:t>
            </a:r>
            <a:endParaRPr lang="en-US" altLang="ko-KR" sz="36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ko-KR" dirty="0"/>
          </a:p>
          <a:p>
            <a:pPr marL="514350" indent="-514350">
              <a:buAutoNum type="arabicParenBoth"/>
            </a:pPr>
            <a:r>
              <a:rPr lang="ko-KR" altLang="en-US" dirty="0" smtClean="0"/>
              <a:t>구하라</a:t>
            </a:r>
            <a:endParaRPr lang="en-US" altLang="ko-KR" dirty="0" smtClean="0"/>
          </a:p>
          <a:p>
            <a:pPr marL="514350" indent="-514350">
              <a:buAutoNum type="arabicParenBoth"/>
            </a:pPr>
            <a:endParaRPr lang="en-US" altLang="ko-KR" dirty="0"/>
          </a:p>
          <a:p>
            <a:pPr marL="514350" indent="-514350">
              <a:buAutoNum type="arabicParenBoth"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(2) </a:t>
            </a:r>
            <a:r>
              <a:rPr lang="ko-KR" altLang="en-US" dirty="0" smtClean="0"/>
              <a:t>무엇을</a:t>
            </a:r>
            <a:r>
              <a:rPr lang="en-US" altLang="ko-KR" dirty="0" smtClean="0"/>
              <a:t>?</a:t>
            </a:r>
          </a:p>
          <a:p>
            <a:pPr marL="0" indent="0">
              <a:buNone/>
            </a:pPr>
            <a:endParaRPr lang="en-US" altLang="ko-KR" i="1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(3) </a:t>
            </a:r>
            <a:r>
              <a:rPr lang="ko-KR" altLang="en-US" dirty="0" smtClean="0"/>
              <a:t>어떻게</a:t>
            </a:r>
            <a:r>
              <a:rPr lang="en-US" altLang="ko-KR" dirty="0"/>
              <a:t>?</a:t>
            </a:r>
            <a:endParaRPr lang="en-US" altLang="ko-KR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ko-KR" i="1" dirty="0" smtClean="0"/>
          </a:p>
          <a:p>
            <a:pPr marL="0" indent="0">
              <a:buNone/>
            </a:pPr>
            <a:endParaRPr lang="en-US" altLang="ko-KR" i="1" dirty="0"/>
          </a:p>
        </p:txBody>
      </p:sp>
    </p:spTree>
    <p:extLst>
      <p:ext uri="{BB962C8B-B14F-4D97-AF65-F5344CB8AC3E}">
        <p14:creationId xmlns:p14="http://schemas.microsoft.com/office/powerpoint/2010/main" val="69144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33562</TotalTime>
  <Words>871</Words>
  <Application>Microsoft Office PowerPoint</Application>
  <PresentationFormat>와이드스크린</PresentationFormat>
  <Paragraphs>249</Paragraphs>
  <Slides>22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5" baseType="lpstr">
      <vt:lpstr>맑은 고딕</vt:lpstr>
      <vt:lpstr>Arial</vt:lpstr>
      <vt:lpstr>Office 테마</vt:lpstr>
      <vt:lpstr>설교본문  마태복음 7:7-14 누가복음 17:22-18:8</vt:lpstr>
      <vt:lpstr>PowerPoint 프레젠테이션</vt:lpstr>
      <vt:lpstr>PowerPoint 프레젠테이션</vt:lpstr>
      <vt:lpstr>PowerPoint 프레젠테이션</vt:lpstr>
      <vt:lpstr>구하라, 시험에 들지 않게  Not Into Hard Testing</vt:lpstr>
      <vt:lpstr>산상설교 구조   주기도문 Torah (마태복음 6:9-13)  해설문 Midrash (마태복음 6:19-7:14)</vt:lpstr>
      <vt:lpstr>하늘에 계신 우리 아버지여 이름이 거룩히 여김을 받으시오며 나라가  임하시오며 뜻이 하늘에서 이루어진 것 같이 땅에서도 이루어지이다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노아의 때(눅17:26)</vt:lpstr>
      <vt:lpstr>롯의 때(눅17:28)</vt:lpstr>
      <vt:lpstr>그 밤(눅17:34)</vt:lpstr>
      <vt:lpstr>인자가 올 때(눅18:8)</vt:lpstr>
      <vt:lpstr>PowerPoint 프레젠테이션</vt:lpstr>
      <vt:lpstr>하나님 나라</vt:lpstr>
      <vt:lpstr>하나님 나라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주일예배  올랜도새길교회  2019년 5월 26일 </dc:title>
  <dc:creator>Hwang Daniel</dc:creator>
  <cp:lastModifiedBy>Hwang Daniel</cp:lastModifiedBy>
  <cp:revision>275</cp:revision>
  <dcterms:created xsi:type="dcterms:W3CDTF">2019-05-25T12:31:20Z</dcterms:created>
  <dcterms:modified xsi:type="dcterms:W3CDTF">2019-09-23T03:19:43Z</dcterms:modified>
</cp:coreProperties>
</file>